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3"/>
  </p:notesMasterIdLst>
  <p:sldIdLst>
    <p:sldId id="298" r:id="rId2"/>
    <p:sldId id="256" r:id="rId3"/>
    <p:sldId id="299" r:id="rId4"/>
    <p:sldId id="283" r:id="rId5"/>
    <p:sldId id="258" r:id="rId6"/>
    <p:sldId id="263" r:id="rId7"/>
    <p:sldId id="261" r:id="rId8"/>
    <p:sldId id="262" r:id="rId9"/>
    <p:sldId id="265" r:id="rId10"/>
    <p:sldId id="268" r:id="rId11"/>
    <p:sldId id="278" r:id="rId12"/>
  </p:sldIdLst>
  <p:sldSz cx="9144000" cy="5143500" type="screen16x9"/>
  <p:notesSz cx="6858000" cy="9144000"/>
  <p:embeddedFontLst>
    <p:embeddedFont>
      <p:font typeface="Barlow" panose="00000500000000000000" pitchFamily="2" charset="0"/>
      <p:regular r:id="rId14"/>
      <p:bold r:id="rId15"/>
      <p:italic r:id="rId16"/>
      <p:boldItalic r:id="rId17"/>
    </p:embeddedFont>
    <p:embeddedFont>
      <p:font typeface="Barlow Light" panose="00000400000000000000" pitchFamily="2" charset="0"/>
      <p:regular r:id="rId18"/>
      <p:bold r:id="rId19"/>
      <p:italic r:id="rId20"/>
      <p:boldItalic r:id="rId21"/>
    </p:embeddedFont>
    <p:embeddedFont>
      <p:font typeface="Barlow SemiBold" panose="00000700000000000000" pitchFamily="2" charset="0"/>
      <p:regular r:id="rId22"/>
      <p:bold r:id="rId23"/>
      <p:italic r:id="rId24"/>
      <p:boldItalic r:id="rId25"/>
    </p:embeddedFont>
    <p:embeddedFont>
      <p:font typeface="Calibri" panose="020F0502020204030204" pitchFamily="34" charset="0"/>
      <p:regular r:id="rId26"/>
      <p:bold r:id="rId27"/>
      <p:italic r:id="rId28"/>
      <p:boldItalic r:id="rId29"/>
    </p:embeddedFont>
    <p:embeddedFont>
      <p:font typeface="Raleway Thin" pitchFamily="2" charset="0"/>
      <p:regular r:id="rId30"/>
      <p:bold r:id="rId31"/>
      <p:italic r:id="rId32"/>
      <p:boldItalic r:id="rId33"/>
    </p:embeddedFont>
    <p:embeddedFont>
      <p:font typeface="Source Sans Pro" panose="020B0503030403020204"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E2214B-EEA6-4F0E-851E-DA328E0D34B4}">
  <a:tblStyle styleId="{11E2214B-EEA6-4F0E-851E-DA328E0D34B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E44D3EF-30E0-43DB-A017-93B0B98886E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9" Type="http://schemas.openxmlformats.org/officeDocument/2006/relationships/viewProps" Target="viewProps.xml"/><Relationship Id="rId21" Type="http://schemas.openxmlformats.org/officeDocument/2006/relationships/font" Target="fonts/font8.fntdata"/><Relationship Id="rId34" Type="http://schemas.openxmlformats.org/officeDocument/2006/relationships/font" Target="fonts/font2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font" Target="fonts/font24.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font" Target="fonts/font23.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font" Target="fonts/font2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38" Type="http://schemas.openxmlformats.org/officeDocument/2006/relationships/presProps" Target="pres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2722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8866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0"/>
        <p:cNvGrpSpPr/>
        <p:nvPr/>
      </p:nvGrpSpPr>
      <p:grpSpPr>
        <a:xfrm>
          <a:off x="0" y="0"/>
          <a:ext cx="0" cy="0"/>
          <a:chOff x="0" y="0"/>
          <a:chExt cx="0" cy="0"/>
        </a:xfrm>
      </p:grpSpPr>
      <p:sp>
        <p:nvSpPr>
          <p:cNvPr id="2291" name="Google Shape;2291;gc620bbb036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2" name="Google Shape;2292;gc620bbb036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3" name="Google Shape;23;p5"/>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6" name="Google Shape;26;p5"/>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55600">
              <a:spcBef>
                <a:spcPts val="600"/>
              </a:spcBef>
              <a:spcAft>
                <a:spcPts val="0"/>
              </a:spcAft>
              <a:buSzPts val="2000"/>
              <a:buChar char="▹"/>
              <a:defRPr/>
            </a:lvl4pPr>
            <a:lvl5pPr marL="2286000" lvl="4" indent="-355600">
              <a:spcBef>
                <a:spcPts val="600"/>
              </a:spcBef>
              <a:spcAft>
                <a:spcPts val="0"/>
              </a:spcAft>
              <a:buSzPts val="2000"/>
              <a:buChar char="▹"/>
              <a:defRPr/>
            </a:lvl5pPr>
            <a:lvl6pPr marL="2743200" lvl="5" indent="-355600">
              <a:spcBef>
                <a:spcPts val="600"/>
              </a:spcBef>
              <a:spcAft>
                <a:spcPts val="0"/>
              </a:spcAft>
              <a:buSzPts val="2000"/>
              <a:buChar char="▹"/>
              <a:defRPr/>
            </a:lvl6pPr>
            <a:lvl7pPr marL="3200400" lvl="6" indent="-355600">
              <a:spcBef>
                <a:spcPts val="600"/>
              </a:spcBef>
              <a:spcAft>
                <a:spcPts val="0"/>
              </a:spcAft>
              <a:buSzPts val="2000"/>
              <a:buChar char="▹"/>
              <a:defRPr/>
            </a:lvl7pPr>
            <a:lvl8pPr marL="3657600" lvl="7" indent="-355600">
              <a:spcBef>
                <a:spcPts val="600"/>
              </a:spcBef>
              <a:spcAft>
                <a:spcPts val="0"/>
              </a:spcAft>
              <a:buSzPts val="2000"/>
              <a:buChar char="▹"/>
              <a:defRPr/>
            </a:lvl8pPr>
            <a:lvl9pPr marL="4114800" lvl="8" indent="-355600">
              <a:spcBef>
                <a:spcPts val="600"/>
              </a:spcBef>
              <a:spcAft>
                <a:spcPts val="0"/>
              </a:spcAft>
              <a:buSzPts val="2000"/>
              <a:buChar char="▹"/>
              <a:defRPr/>
            </a:lvl9pPr>
          </a:lstStyle>
          <a:p>
            <a:endParaRPr/>
          </a:p>
        </p:txBody>
      </p:sp>
      <p:sp>
        <p:nvSpPr>
          <p:cNvPr id="27" name="Google Shape;27;p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29" name="Google Shape;29;p6"/>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6"/>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4" name="Google Shape;34;p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8"/>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7" name="Google Shape;47;p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0"/>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4" r:id="rId4"/>
    <p:sldLayoutId id="214748365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39" name="Google Shape;1160;p26">
            <a:extLst>
              <a:ext uri="{FF2B5EF4-FFF2-40B4-BE49-F238E27FC236}">
                <a16:creationId xmlns:a16="http://schemas.microsoft.com/office/drawing/2014/main" id="{E6369626-02AC-451B-A2C3-9539A3C65D38}"/>
              </a:ext>
            </a:extLst>
          </p:cNvPr>
          <p:cNvSpPr txBox="1">
            <a:spLocks/>
          </p:cNvSpPr>
          <p:nvPr/>
        </p:nvSpPr>
        <p:spPr>
          <a:xfrm>
            <a:off x="852600" y="1863600"/>
            <a:ext cx="7438800" cy="14163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en-US" sz="5400" dirty="0">
                <a:latin typeface="Barlow SemiBold"/>
                <a:ea typeface="Barlow SemiBold"/>
                <a:cs typeface="Barlow SemiBold"/>
                <a:sym typeface="Barlow SemiBold"/>
              </a:rPr>
              <a:t>We Are Group -7 </a:t>
            </a:r>
          </a:p>
        </p:txBody>
      </p:sp>
      <p:grpSp>
        <p:nvGrpSpPr>
          <p:cNvPr id="340" name="Google Shape;408;p15">
            <a:extLst>
              <a:ext uri="{FF2B5EF4-FFF2-40B4-BE49-F238E27FC236}">
                <a16:creationId xmlns:a16="http://schemas.microsoft.com/office/drawing/2014/main" id="{B57C13AC-28BD-4D97-9291-C43B0A44A0AE}"/>
              </a:ext>
            </a:extLst>
          </p:cNvPr>
          <p:cNvGrpSpPr/>
          <p:nvPr/>
        </p:nvGrpSpPr>
        <p:grpSpPr>
          <a:xfrm>
            <a:off x="6082779" y="1167406"/>
            <a:ext cx="2856321" cy="2808688"/>
            <a:chOff x="2270525" y="117216"/>
            <a:chExt cx="4650765" cy="4762722"/>
          </a:xfrm>
        </p:grpSpPr>
        <p:sp>
          <p:nvSpPr>
            <p:cNvPr id="341" name="Google Shape;409;p15">
              <a:extLst>
                <a:ext uri="{FF2B5EF4-FFF2-40B4-BE49-F238E27FC236}">
                  <a16:creationId xmlns:a16="http://schemas.microsoft.com/office/drawing/2014/main" id="{175F6D28-5509-4B99-BD1A-131B9AB226E5}"/>
                </a:ext>
              </a:extLst>
            </p:cNvPr>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410;p15">
              <a:extLst>
                <a:ext uri="{FF2B5EF4-FFF2-40B4-BE49-F238E27FC236}">
                  <a16:creationId xmlns:a16="http://schemas.microsoft.com/office/drawing/2014/main" id="{C996D595-D98B-4922-B29D-6B53867A7979}"/>
                </a:ext>
              </a:extLst>
            </p:cNvPr>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411;p15">
              <a:extLst>
                <a:ext uri="{FF2B5EF4-FFF2-40B4-BE49-F238E27FC236}">
                  <a16:creationId xmlns:a16="http://schemas.microsoft.com/office/drawing/2014/main" id="{1B5C2DBE-8E75-4ECA-B45E-D3EA51EF27A9}"/>
                </a:ext>
              </a:extLst>
            </p:cNvPr>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412;p15">
              <a:extLst>
                <a:ext uri="{FF2B5EF4-FFF2-40B4-BE49-F238E27FC236}">
                  <a16:creationId xmlns:a16="http://schemas.microsoft.com/office/drawing/2014/main" id="{4424D57B-9695-45F5-B8A5-0B17520A497D}"/>
                </a:ext>
              </a:extLst>
            </p:cNvPr>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413;p15">
              <a:extLst>
                <a:ext uri="{FF2B5EF4-FFF2-40B4-BE49-F238E27FC236}">
                  <a16:creationId xmlns:a16="http://schemas.microsoft.com/office/drawing/2014/main" id="{46499785-F4B9-48E3-A012-56A57B3759F8}"/>
                </a:ext>
              </a:extLst>
            </p:cNvPr>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414;p15">
              <a:extLst>
                <a:ext uri="{FF2B5EF4-FFF2-40B4-BE49-F238E27FC236}">
                  <a16:creationId xmlns:a16="http://schemas.microsoft.com/office/drawing/2014/main" id="{E6F0D225-6392-4888-BBB5-987A139E04AA}"/>
                </a:ext>
              </a:extLst>
            </p:cNvPr>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415;p15">
              <a:extLst>
                <a:ext uri="{FF2B5EF4-FFF2-40B4-BE49-F238E27FC236}">
                  <a16:creationId xmlns:a16="http://schemas.microsoft.com/office/drawing/2014/main" id="{AA3449AF-9EBE-4AD6-920F-37402C73D768}"/>
                </a:ext>
              </a:extLst>
            </p:cNvPr>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416;p15">
              <a:extLst>
                <a:ext uri="{FF2B5EF4-FFF2-40B4-BE49-F238E27FC236}">
                  <a16:creationId xmlns:a16="http://schemas.microsoft.com/office/drawing/2014/main" id="{8B542372-50CF-41BD-9CF0-D71F1EA55503}"/>
                </a:ext>
              </a:extLst>
            </p:cNvPr>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417;p15">
              <a:extLst>
                <a:ext uri="{FF2B5EF4-FFF2-40B4-BE49-F238E27FC236}">
                  <a16:creationId xmlns:a16="http://schemas.microsoft.com/office/drawing/2014/main" id="{95128A0C-B591-41A0-877E-492C444567F8}"/>
                </a:ext>
              </a:extLst>
            </p:cNvPr>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418;p15">
              <a:extLst>
                <a:ext uri="{FF2B5EF4-FFF2-40B4-BE49-F238E27FC236}">
                  <a16:creationId xmlns:a16="http://schemas.microsoft.com/office/drawing/2014/main" id="{815BCEE8-5885-4FD0-BF29-4480B7447FE9}"/>
                </a:ext>
              </a:extLst>
            </p:cNvPr>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419;p15">
              <a:extLst>
                <a:ext uri="{FF2B5EF4-FFF2-40B4-BE49-F238E27FC236}">
                  <a16:creationId xmlns:a16="http://schemas.microsoft.com/office/drawing/2014/main" id="{5BF5E8EA-F0C7-4F2F-9EE1-D947A194B979}"/>
                </a:ext>
              </a:extLst>
            </p:cNvPr>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420;p15">
              <a:extLst>
                <a:ext uri="{FF2B5EF4-FFF2-40B4-BE49-F238E27FC236}">
                  <a16:creationId xmlns:a16="http://schemas.microsoft.com/office/drawing/2014/main" id="{F2CEC9E0-6304-40EF-B94B-B1BC1E94F605}"/>
                </a:ext>
              </a:extLst>
            </p:cNvPr>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421;p15">
              <a:extLst>
                <a:ext uri="{FF2B5EF4-FFF2-40B4-BE49-F238E27FC236}">
                  <a16:creationId xmlns:a16="http://schemas.microsoft.com/office/drawing/2014/main" id="{7F3FC3C1-1349-4C18-A2FA-921FC589E53E}"/>
                </a:ext>
              </a:extLst>
            </p:cNvPr>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422;p15">
              <a:extLst>
                <a:ext uri="{FF2B5EF4-FFF2-40B4-BE49-F238E27FC236}">
                  <a16:creationId xmlns:a16="http://schemas.microsoft.com/office/drawing/2014/main" id="{AC015A42-AAAE-4525-9353-219CCF17787C}"/>
                </a:ext>
              </a:extLst>
            </p:cNvPr>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423;p15">
              <a:extLst>
                <a:ext uri="{FF2B5EF4-FFF2-40B4-BE49-F238E27FC236}">
                  <a16:creationId xmlns:a16="http://schemas.microsoft.com/office/drawing/2014/main" id="{971779F8-06EA-4D9F-A79E-4D810AAA9A55}"/>
                </a:ext>
              </a:extLst>
            </p:cNvPr>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424;p15">
              <a:extLst>
                <a:ext uri="{FF2B5EF4-FFF2-40B4-BE49-F238E27FC236}">
                  <a16:creationId xmlns:a16="http://schemas.microsoft.com/office/drawing/2014/main" id="{38BAE0C5-8FCD-46C5-9B2B-701EF1EC70B4}"/>
                </a:ext>
              </a:extLst>
            </p:cNvPr>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425;p15">
              <a:extLst>
                <a:ext uri="{FF2B5EF4-FFF2-40B4-BE49-F238E27FC236}">
                  <a16:creationId xmlns:a16="http://schemas.microsoft.com/office/drawing/2014/main" id="{A077DB88-6176-4DBE-9FF1-7AB8D768B04C}"/>
                </a:ext>
              </a:extLst>
            </p:cNvPr>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426;p15">
              <a:extLst>
                <a:ext uri="{FF2B5EF4-FFF2-40B4-BE49-F238E27FC236}">
                  <a16:creationId xmlns:a16="http://schemas.microsoft.com/office/drawing/2014/main" id="{E2DC7330-6691-4368-AFDC-6DDB534447BC}"/>
                </a:ext>
              </a:extLst>
            </p:cNvPr>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427;p15">
              <a:extLst>
                <a:ext uri="{FF2B5EF4-FFF2-40B4-BE49-F238E27FC236}">
                  <a16:creationId xmlns:a16="http://schemas.microsoft.com/office/drawing/2014/main" id="{F79F59C9-16E0-4CEB-8ACE-A59F7334CA87}"/>
                </a:ext>
              </a:extLst>
            </p:cNvPr>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428;p15">
              <a:extLst>
                <a:ext uri="{FF2B5EF4-FFF2-40B4-BE49-F238E27FC236}">
                  <a16:creationId xmlns:a16="http://schemas.microsoft.com/office/drawing/2014/main" id="{5A3580FD-C1B8-4971-BCED-6DC53536F56D}"/>
                </a:ext>
              </a:extLst>
            </p:cNvPr>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429;p15">
              <a:extLst>
                <a:ext uri="{FF2B5EF4-FFF2-40B4-BE49-F238E27FC236}">
                  <a16:creationId xmlns:a16="http://schemas.microsoft.com/office/drawing/2014/main" id="{31B71594-8502-4749-99CF-944E0CFF5B48}"/>
                </a:ext>
              </a:extLst>
            </p:cNvPr>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2" name="Google Shape;430;p15">
              <a:extLst>
                <a:ext uri="{FF2B5EF4-FFF2-40B4-BE49-F238E27FC236}">
                  <a16:creationId xmlns:a16="http://schemas.microsoft.com/office/drawing/2014/main" id="{B18D440B-293F-43CB-BDE8-18F111CFA770}"/>
                </a:ext>
              </a:extLst>
            </p:cNvPr>
            <p:cNvGrpSpPr/>
            <p:nvPr/>
          </p:nvGrpSpPr>
          <p:grpSpPr>
            <a:xfrm>
              <a:off x="4031993" y="117216"/>
              <a:ext cx="2889297" cy="3901793"/>
              <a:chOff x="5533368" y="1047716"/>
              <a:chExt cx="2889297" cy="3901793"/>
            </a:xfrm>
          </p:grpSpPr>
          <p:sp>
            <p:nvSpPr>
              <p:cNvPr id="406" name="Google Shape;431;p15">
                <a:extLst>
                  <a:ext uri="{FF2B5EF4-FFF2-40B4-BE49-F238E27FC236}">
                    <a16:creationId xmlns:a16="http://schemas.microsoft.com/office/drawing/2014/main" id="{9BDA9C5D-74B8-4BF8-8883-A41B69EE029D}"/>
                  </a:ext>
                </a:extLst>
              </p:cNvPr>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32;p15">
                <a:extLst>
                  <a:ext uri="{FF2B5EF4-FFF2-40B4-BE49-F238E27FC236}">
                    <a16:creationId xmlns:a16="http://schemas.microsoft.com/office/drawing/2014/main" id="{16C4C9F6-6A91-4BCB-AD87-44EC21D99DCB}"/>
                  </a:ext>
                </a:extLst>
              </p:cNvPr>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33;p15">
                <a:extLst>
                  <a:ext uri="{FF2B5EF4-FFF2-40B4-BE49-F238E27FC236}">
                    <a16:creationId xmlns:a16="http://schemas.microsoft.com/office/drawing/2014/main" id="{E07CFBC0-2C71-4E2F-BAD8-C51A2A6D9DB6}"/>
                  </a:ext>
                </a:extLst>
              </p:cNvPr>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34;p15">
                <a:extLst>
                  <a:ext uri="{FF2B5EF4-FFF2-40B4-BE49-F238E27FC236}">
                    <a16:creationId xmlns:a16="http://schemas.microsoft.com/office/drawing/2014/main" id="{65DFA1BD-5B13-40E6-828E-C5EE8D3A1843}"/>
                  </a:ext>
                </a:extLst>
              </p:cNvPr>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35;p15">
                <a:extLst>
                  <a:ext uri="{FF2B5EF4-FFF2-40B4-BE49-F238E27FC236}">
                    <a16:creationId xmlns:a16="http://schemas.microsoft.com/office/drawing/2014/main" id="{3EBBD342-CF18-4643-95FF-3E099DB28518}"/>
                  </a:ext>
                </a:extLst>
              </p:cNvPr>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36;p15">
                <a:extLst>
                  <a:ext uri="{FF2B5EF4-FFF2-40B4-BE49-F238E27FC236}">
                    <a16:creationId xmlns:a16="http://schemas.microsoft.com/office/drawing/2014/main" id="{934175FB-A7C5-40AF-B5A0-6F30EB2A7237}"/>
                  </a:ext>
                </a:extLst>
              </p:cNvPr>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37;p15">
                <a:extLst>
                  <a:ext uri="{FF2B5EF4-FFF2-40B4-BE49-F238E27FC236}">
                    <a16:creationId xmlns:a16="http://schemas.microsoft.com/office/drawing/2014/main" id="{B0551EFD-C6E1-4FB2-8F2B-B842D8722571}"/>
                  </a:ext>
                </a:extLst>
              </p:cNvPr>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38;p15">
                <a:extLst>
                  <a:ext uri="{FF2B5EF4-FFF2-40B4-BE49-F238E27FC236}">
                    <a16:creationId xmlns:a16="http://schemas.microsoft.com/office/drawing/2014/main" id="{DCF8E07C-9D22-4B9D-8ADD-EA36E4CF2FC2}"/>
                  </a:ext>
                </a:extLst>
              </p:cNvPr>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39;p15">
                <a:extLst>
                  <a:ext uri="{FF2B5EF4-FFF2-40B4-BE49-F238E27FC236}">
                    <a16:creationId xmlns:a16="http://schemas.microsoft.com/office/drawing/2014/main" id="{155BE7B4-06E9-409E-AE4B-EC922A333E34}"/>
                  </a:ext>
                </a:extLst>
              </p:cNvPr>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40;p15">
                <a:extLst>
                  <a:ext uri="{FF2B5EF4-FFF2-40B4-BE49-F238E27FC236}">
                    <a16:creationId xmlns:a16="http://schemas.microsoft.com/office/drawing/2014/main" id="{06946E7A-DA0E-4981-BA0A-37F3F565188E}"/>
                  </a:ext>
                </a:extLst>
              </p:cNvPr>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41;p15">
                <a:extLst>
                  <a:ext uri="{FF2B5EF4-FFF2-40B4-BE49-F238E27FC236}">
                    <a16:creationId xmlns:a16="http://schemas.microsoft.com/office/drawing/2014/main" id="{66D7FB33-47B2-48E2-B721-580296E74227}"/>
                  </a:ext>
                </a:extLst>
              </p:cNvPr>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42;p15">
                <a:extLst>
                  <a:ext uri="{FF2B5EF4-FFF2-40B4-BE49-F238E27FC236}">
                    <a16:creationId xmlns:a16="http://schemas.microsoft.com/office/drawing/2014/main" id="{62C9D0F4-4023-48E3-98E8-974A98109FC6}"/>
                  </a:ext>
                </a:extLst>
              </p:cNvPr>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43;p15">
                <a:extLst>
                  <a:ext uri="{FF2B5EF4-FFF2-40B4-BE49-F238E27FC236}">
                    <a16:creationId xmlns:a16="http://schemas.microsoft.com/office/drawing/2014/main" id="{A7D0165A-BB5D-4249-8B31-57BB4A1E2AC3}"/>
                  </a:ext>
                </a:extLst>
              </p:cNvPr>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44;p15">
                <a:extLst>
                  <a:ext uri="{FF2B5EF4-FFF2-40B4-BE49-F238E27FC236}">
                    <a16:creationId xmlns:a16="http://schemas.microsoft.com/office/drawing/2014/main" id="{D453225C-F43F-424D-913C-2559F610D7A6}"/>
                  </a:ext>
                </a:extLst>
              </p:cNvPr>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45;p15">
                <a:extLst>
                  <a:ext uri="{FF2B5EF4-FFF2-40B4-BE49-F238E27FC236}">
                    <a16:creationId xmlns:a16="http://schemas.microsoft.com/office/drawing/2014/main" id="{F34A38FA-3D4A-4FC6-992B-13134B50FB70}"/>
                  </a:ext>
                </a:extLst>
              </p:cNvPr>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46;p15">
                <a:extLst>
                  <a:ext uri="{FF2B5EF4-FFF2-40B4-BE49-F238E27FC236}">
                    <a16:creationId xmlns:a16="http://schemas.microsoft.com/office/drawing/2014/main" id="{FAF6C5F2-BEF6-48A1-BEEE-EA528FACFB00}"/>
                  </a:ext>
                </a:extLst>
              </p:cNvPr>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47;p15">
                <a:extLst>
                  <a:ext uri="{FF2B5EF4-FFF2-40B4-BE49-F238E27FC236}">
                    <a16:creationId xmlns:a16="http://schemas.microsoft.com/office/drawing/2014/main" id="{07EC38FB-4DDD-405B-9C60-207B365992FF}"/>
                  </a:ext>
                </a:extLst>
              </p:cNvPr>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48;p15">
                <a:extLst>
                  <a:ext uri="{FF2B5EF4-FFF2-40B4-BE49-F238E27FC236}">
                    <a16:creationId xmlns:a16="http://schemas.microsoft.com/office/drawing/2014/main" id="{85F76575-889A-483E-9EA3-4E1C1F35EEA4}"/>
                  </a:ext>
                </a:extLst>
              </p:cNvPr>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49;p15">
                <a:extLst>
                  <a:ext uri="{FF2B5EF4-FFF2-40B4-BE49-F238E27FC236}">
                    <a16:creationId xmlns:a16="http://schemas.microsoft.com/office/drawing/2014/main" id="{2B6CBE57-9D7F-451E-87B4-850392F50B81}"/>
                  </a:ext>
                </a:extLst>
              </p:cNvPr>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50;p15">
                <a:extLst>
                  <a:ext uri="{FF2B5EF4-FFF2-40B4-BE49-F238E27FC236}">
                    <a16:creationId xmlns:a16="http://schemas.microsoft.com/office/drawing/2014/main" id="{E1219B23-1DA7-4028-A2F5-8E5F239A2236}"/>
                  </a:ext>
                </a:extLst>
              </p:cNvPr>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51;p15">
                <a:extLst>
                  <a:ext uri="{FF2B5EF4-FFF2-40B4-BE49-F238E27FC236}">
                    <a16:creationId xmlns:a16="http://schemas.microsoft.com/office/drawing/2014/main" id="{64A8687C-534E-4BF0-9837-F385DED6B3AF}"/>
                  </a:ext>
                </a:extLst>
              </p:cNvPr>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52;p15">
                <a:extLst>
                  <a:ext uri="{FF2B5EF4-FFF2-40B4-BE49-F238E27FC236}">
                    <a16:creationId xmlns:a16="http://schemas.microsoft.com/office/drawing/2014/main" id="{95F108BB-9607-4D7E-89D1-424082B6862C}"/>
                  </a:ext>
                </a:extLst>
              </p:cNvPr>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53;p15">
                <a:extLst>
                  <a:ext uri="{FF2B5EF4-FFF2-40B4-BE49-F238E27FC236}">
                    <a16:creationId xmlns:a16="http://schemas.microsoft.com/office/drawing/2014/main" id="{CF87550A-0F85-4538-B997-E722384DADBE}"/>
                  </a:ext>
                </a:extLst>
              </p:cNvPr>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54;p15">
                <a:extLst>
                  <a:ext uri="{FF2B5EF4-FFF2-40B4-BE49-F238E27FC236}">
                    <a16:creationId xmlns:a16="http://schemas.microsoft.com/office/drawing/2014/main" id="{31E973F4-C3E0-4ADC-B5E0-F65F5F60BD41}"/>
                  </a:ext>
                </a:extLst>
              </p:cNvPr>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55;p15">
                <a:extLst>
                  <a:ext uri="{FF2B5EF4-FFF2-40B4-BE49-F238E27FC236}">
                    <a16:creationId xmlns:a16="http://schemas.microsoft.com/office/drawing/2014/main" id="{596B60F1-7A63-4F86-A2B0-5D028DA3B69F}"/>
                  </a:ext>
                </a:extLst>
              </p:cNvPr>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56;p15">
                <a:extLst>
                  <a:ext uri="{FF2B5EF4-FFF2-40B4-BE49-F238E27FC236}">
                    <a16:creationId xmlns:a16="http://schemas.microsoft.com/office/drawing/2014/main" id="{567FBE6E-241C-42C6-A597-549DC44169D4}"/>
                  </a:ext>
                </a:extLst>
              </p:cNvPr>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57;p15">
                <a:extLst>
                  <a:ext uri="{FF2B5EF4-FFF2-40B4-BE49-F238E27FC236}">
                    <a16:creationId xmlns:a16="http://schemas.microsoft.com/office/drawing/2014/main" id="{DBB1DBFA-D151-4302-9FEF-FEA635881913}"/>
                  </a:ext>
                </a:extLst>
              </p:cNvPr>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58;p15">
                <a:extLst>
                  <a:ext uri="{FF2B5EF4-FFF2-40B4-BE49-F238E27FC236}">
                    <a16:creationId xmlns:a16="http://schemas.microsoft.com/office/drawing/2014/main" id="{B6EB7590-F0B7-49B8-9EE6-2EF17E7276B9}"/>
                  </a:ext>
                </a:extLst>
              </p:cNvPr>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59;p15">
                <a:extLst>
                  <a:ext uri="{FF2B5EF4-FFF2-40B4-BE49-F238E27FC236}">
                    <a16:creationId xmlns:a16="http://schemas.microsoft.com/office/drawing/2014/main" id="{F7222287-30C5-4CAB-959E-44BEE35BDD9E}"/>
                  </a:ext>
                </a:extLst>
              </p:cNvPr>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60;p15">
                <a:extLst>
                  <a:ext uri="{FF2B5EF4-FFF2-40B4-BE49-F238E27FC236}">
                    <a16:creationId xmlns:a16="http://schemas.microsoft.com/office/drawing/2014/main" id="{281B303D-E603-4AC0-A863-9275C37553C2}"/>
                  </a:ext>
                </a:extLst>
              </p:cNvPr>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61;p15">
                <a:extLst>
                  <a:ext uri="{FF2B5EF4-FFF2-40B4-BE49-F238E27FC236}">
                    <a16:creationId xmlns:a16="http://schemas.microsoft.com/office/drawing/2014/main" id="{4F00CE7A-C7E3-46AA-980F-C162ED8725BA}"/>
                  </a:ext>
                </a:extLst>
              </p:cNvPr>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62;p15">
                <a:extLst>
                  <a:ext uri="{FF2B5EF4-FFF2-40B4-BE49-F238E27FC236}">
                    <a16:creationId xmlns:a16="http://schemas.microsoft.com/office/drawing/2014/main" id="{B5D4D39B-7ACE-461D-92CF-7178D1AD59C2}"/>
                  </a:ext>
                </a:extLst>
              </p:cNvPr>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63;p15">
                <a:extLst>
                  <a:ext uri="{FF2B5EF4-FFF2-40B4-BE49-F238E27FC236}">
                    <a16:creationId xmlns:a16="http://schemas.microsoft.com/office/drawing/2014/main" id="{8537350E-A681-497A-B241-7E24998DCC85}"/>
                  </a:ext>
                </a:extLst>
              </p:cNvPr>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64;p15">
                <a:extLst>
                  <a:ext uri="{FF2B5EF4-FFF2-40B4-BE49-F238E27FC236}">
                    <a16:creationId xmlns:a16="http://schemas.microsoft.com/office/drawing/2014/main" id="{95748815-CAEF-47BD-8A33-3B6A6C49F23D}"/>
                  </a:ext>
                </a:extLst>
              </p:cNvPr>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65;p15">
                <a:extLst>
                  <a:ext uri="{FF2B5EF4-FFF2-40B4-BE49-F238E27FC236}">
                    <a16:creationId xmlns:a16="http://schemas.microsoft.com/office/drawing/2014/main" id="{B10E4A78-479D-4857-B99C-67A55A1BC4AF}"/>
                  </a:ext>
                </a:extLst>
              </p:cNvPr>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66;p15">
                <a:extLst>
                  <a:ext uri="{FF2B5EF4-FFF2-40B4-BE49-F238E27FC236}">
                    <a16:creationId xmlns:a16="http://schemas.microsoft.com/office/drawing/2014/main" id="{CAAB6AC6-E1E7-4177-8297-B8FA1E1E314E}"/>
                  </a:ext>
                </a:extLst>
              </p:cNvPr>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67;p15">
                <a:extLst>
                  <a:ext uri="{FF2B5EF4-FFF2-40B4-BE49-F238E27FC236}">
                    <a16:creationId xmlns:a16="http://schemas.microsoft.com/office/drawing/2014/main" id="{E6B9A808-1EC4-490E-B15F-E499C1F8290A}"/>
                  </a:ext>
                </a:extLst>
              </p:cNvPr>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68;p15">
                <a:extLst>
                  <a:ext uri="{FF2B5EF4-FFF2-40B4-BE49-F238E27FC236}">
                    <a16:creationId xmlns:a16="http://schemas.microsoft.com/office/drawing/2014/main" id="{22558FCB-302A-40A2-A8FF-4D25EEF1FD6D}"/>
                  </a:ext>
                </a:extLst>
              </p:cNvPr>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69;p15">
                <a:extLst>
                  <a:ext uri="{FF2B5EF4-FFF2-40B4-BE49-F238E27FC236}">
                    <a16:creationId xmlns:a16="http://schemas.microsoft.com/office/drawing/2014/main" id="{E376A73E-5964-4AEB-B6ED-95740E26A52E}"/>
                  </a:ext>
                </a:extLst>
              </p:cNvPr>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70;p15">
                <a:extLst>
                  <a:ext uri="{FF2B5EF4-FFF2-40B4-BE49-F238E27FC236}">
                    <a16:creationId xmlns:a16="http://schemas.microsoft.com/office/drawing/2014/main" id="{21F7A4AB-822B-4634-B563-A1D013F6F694}"/>
                  </a:ext>
                </a:extLst>
              </p:cNvPr>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3" name="Google Shape;471;p15">
              <a:extLst>
                <a:ext uri="{FF2B5EF4-FFF2-40B4-BE49-F238E27FC236}">
                  <a16:creationId xmlns:a16="http://schemas.microsoft.com/office/drawing/2014/main" id="{CCB59590-9742-498D-B364-4F7C189B59CD}"/>
                </a:ext>
              </a:extLst>
            </p:cNvPr>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472;p15">
              <a:extLst>
                <a:ext uri="{FF2B5EF4-FFF2-40B4-BE49-F238E27FC236}">
                  <a16:creationId xmlns:a16="http://schemas.microsoft.com/office/drawing/2014/main" id="{A4BAEB86-6B95-4577-9FF2-44C3EFFC8DE3}"/>
                </a:ext>
              </a:extLst>
            </p:cNvPr>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473;p15">
              <a:extLst>
                <a:ext uri="{FF2B5EF4-FFF2-40B4-BE49-F238E27FC236}">
                  <a16:creationId xmlns:a16="http://schemas.microsoft.com/office/drawing/2014/main" id="{B4110DF8-D762-4074-BC13-16E32ECA9496}"/>
                </a:ext>
              </a:extLst>
            </p:cNvPr>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474;p15">
              <a:extLst>
                <a:ext uri="{FF2B5EF4-FFF2-40B4-BE49-F238E27FC236}">
                  <a16:creationId xmlns:a16="http://schemas.microsoft.com/office/drawing/2014/main" id="{58E9A0A7-8C0A-4D58-8B88-805431EAC39C}"/>
                </a:ext>
              </a:extLst>
            </p:cNvPr>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475;p15">
              <a:extLst>
                <a:ext uri="{FF2B5EF4-FFF2-40B4-BE49-F238E27FC236}">
                  <a16:creationId xmlns:a16="http://schemas.microsoft.com/office/drawing/2014/main" id="{3D7FFAE0-CC4B-4A2A-9E8B-C837CF8DBC54}"/>
                </a:ext>
              </a:extLst>
            </p:cNvPr>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476;p15">
              <a:extLst>
                <a:ext uri="{FF2B5EF4-FFF2-40B4-BE49-F238E27FC236}">
                  <a16:creationId xmlns:a16="http://schemas.microsoft.com/office/drawing/2014/main" id="{E1DCD44D-8D6F-40F5-8714-B6A23427ED02}"/>
                </a:ext>
              </a:extLst>
            </p:cNvPr>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477;p15">
              <a:extLst>
                <a:ext uri="{FF2B5EF4-FFF2-40B4-BE49-F238E27FC236}">
                  <a16:creationId xmlns:a16="http://schemas.microsoft.com/office/drawing/2014/main" id="{21399288-3F1D-45B0-A06A-FFD747E7CC5E}"/>
                </a:ext>
              </a:extLst>
            </p:cNvPr>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478;p15">
              <a:extLst>
                <a:ext uri="{FF2B5EF4-FFF2-40B4-BE49-F238E27FC236}">
                  <a16:creationId xmlns:a16="http://schemas.microsoft.com/office/drawing/2014/main" id="{A1A97244-EEB2-441F-B9BB-CB65F2667DA4}"/>
                </a:ext>
              </a:extLst>
            </p:cNvPr>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479;p15">
              <a:extLst>
                <a:ext uri="{FF2B5EF4-FFF2-40B4-BE49-F238E27FC236}">
                  <a16:creationId xmlns:a16="http://schemas.microsoft.com/office/drawing/2014/main" id="{FE0AB3CA-28CD-4D01-AE87-49B54C3C947C}"/>
                </a:ext>
              </a:extLst>
            </p:cNvPr>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480;p15">
              <a:extLst>
                <a:ext uri="{FF2B5EF4-FFF2-40B4-BE49-F238E27FC236}">
                  <a16:creationId xmlns:a16="http://schemas.microsoft.com/office/drawing/2014/main" id="{47027824-5EBE-4F84-BF7D-8F14063852C5}"/>
                </a:ext>
              </a:extLst>
            </p:cNvPr>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481;p15">
              <a:extLst>
                <a:ext uri="{FF2B5EF4-FFF2-40B4-BE49-F238E27FC236}">
                  <a16:creationId xmlns:a16="http://schemas.microsoft.com/office/drawing/2014/main" id="{954923DE-4711-47F1-BF7D-BDE6F03CB443}"/>
                </a:ext>
              </a:extLst>
            </p:cNvPr>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482;p15">
              <a:extLst>
                <a:ext uri="{FF2B5EF4-FFF2-40B4-BE49-F238E27FC236}">
                  <a16:creationId xmlns:a16="http://schemas.microsoft.com/office/drawing/2014/main" id="{1E0F55E5-FBB6-48BE-91F6-1BB776F2E97B}"/>
                </a:ext>
              </a:extLst>
            </p:cNvPr>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483;p15">
              <a:extLst>
                <a:ext uri="{FF2B5EF4-FFF2-40B4-BE49-F238E27FC236}">
                  <a16:creationId xmlns:a16="http://schemas.microsoft.com/office/drawing/2014/main" id="{C06745F0-1037-4C35-A14C-6E24515B946E}"/>
                </a:ext>
              </a:extLst>
            </p:cNvPr>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484;p15">
              <a:extLst>
                <a:ext uri="{FF2B5EF4-FFF2-40B4-BE49-F238E27FC236}">
                  <a16:creationId xmlns:a16="http://schemas.microsoft.com/office/drawing/2014/main" id="{80FAF837-5915-4851-BA85-E708B003D89F}"/>
                </a:ext>
              </a:extLst>
            </p:cNvPr>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485;p15">
              <a:extLst>
                <a:ext uri="{FF2B5EF4-FFF2-40B4-BE49-F238E27FC236}">
                  <a16:creationId xmlns:a16="http://schemas.microsoft.com/office/drawing/2014/main" id="{0953ABF2-A18A-4D27-8B8C-34C182A3656C}"/>
                </a:ext>
              </a:extLst>
            </p:cNvPr>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486;p15">
              <a:extLst>
                <a:ext uri="{FF2B5EF4-FFF2-40B4-BE49-F238E27FC236}">
                  <a16:creationId xmlns:a16="http://schemas.microsoft.com/office/drawing/2014/main" id="{7B900C8A-5E1E-477B-87B6-539AC624A185}"/>
                </a:ext>
              </a:extLst>
            </p:cNvPr>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487;p15">
              <a:extLst>
                <a:ext uri="{FF2B5EF4-FFF2-40B4-BE49-F238E27FC236}">
                  <a16:creationId xmlns:a16="http://schemas.microsoft.com/office/drawing/2014/main" id="{918523EB-1203-4009-9D4E-38DBA3BA99DA}"/>
                </a:ext>
              </a:extLst>
            </p:cNvPr>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488;p15">
              <a:extLst>
                <a:ext uri="{FF2B5EF4-FFF2-40B4-BE49-F238E27FC236}">
                  <a16:creationId xmlns:a16="http://schemas.microsoft.com/office/drawing/2014/main" id="{9DF1A139-637A-4141-94B0-D66C3051F9C3}"/>
                </a:ext>
              </a:extLst>
            </p:cNvPr>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489;p15">
              <a:extLst>
                <a:ext uri="{FF2B5EF4-FFF2-40B4-BE49-F238E27FC236}">
                  <a16:creationId xmlns:a16="http://schemas.microsoft.com/office/drawing/2014/main" id="{25312096-D160-4724-A5BD-055CA15ACC17}"/>
                </a:ext>
              </a:extLst>
            </p:cNvPr>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490;p15">
              <a:extLst>
                <a:ext uri="{FF2B5EF4-FFF2-40B4-BE49-F238E27FC236}">
                  <a16:creationId xmlns:a16="http://schemas.microsoft.com/office/drawing/2014/main" id="{FC4D4F5B-D3C8-4924-A612-41BC0C840206}"/>
                </a:ext>
              </a:extLst>
            </p:cNvPr>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491;p15">
              <a:extLst>
                <a:ext uri="{FF2B5EF4-FFF2-40B4-BE49-F238E27FC236}">
                  <a16:creationId xmlns:a16="http://schemas.microsoft.com/office/drawing/2014/main" id="{B452CA6B-8A49-4F66-BED0-CD75F69FFDF2}"/>
                </a:ext>
              </a:extLst>
            </p:cNvPr>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492;p15">
              <a:extLst>
                <a:ext uri="{FF2B5EF4-FFF2-40B4-BE49-F238E27FC236}">
                  <a16:creationId xmlns:a16="http://schemas.microsoft.com/office/drawing/2014/main" id="{7A0BCC10-58F1-499F-99A4-E93DFADD3840}"/>
                </a:ext>
              </a:extLst>
            </p:cNvPr>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493;p15">
              <a:extLst>
                <a:ext uri="{FF2B5EF4-FFF2-40B4-BE49-F238E27FC236}">
                  <a16:creationId xmlns:a16="http://schemas.microsoft.com/office/drawing/2014/main" id="{4D36BEAF-866B-4F67-931C-BA0CB44B9959}"/>
                </a:ext>
              </a:extLst>
            </p:cNvPr>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494;p15">
              <a:extLst>
                <a:ext uri="{FF2B5EF4-FFF2-40B4-BE49-F238E27FC236}">
                  <a16:creationId xmlns:a16="http://schemas.microsoft.com/office/drawing/2014/main" id="{B5E75F79-010B-4BD5-948E-43FF6E648D91}"/>
                </a:ext>
              </a:extLst>
            </p:cNvPr>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495;p15">
              <a:extLst>
                <a:ext uri="{FF2B5EF4-FFF2-40B4-BE49-F238E27FC236}">
                  <a16:creationId xmlns:a16="http://schemas.microsoft.com/office/drawing/2014/main" id="{700477A1-BCB0-4C41-BA2D-5DFE3E37E4DC}"/>
                </a:ext>
              </a:extLst>
            </p:cNvPr>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496;p15">
              <a:extLst>
                <a:ext uri="{FF2B5EF4-FFF2-40B4-BE49-F238E27FC236}">
                  <a16:creationId xmlns:a16="http://schemas.microsoft.com/office/drawing/2014/main" id="{B8A48835-BDFA-4A4A-8368-59164F036336}"/>
                </a:ext>
              </a:extLst>
            </p:cNvPr>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497;p15">
              <a:extLst>
                <a:ext uri="{FF2B5EF4-FFF2-40B4-BE49-F238E27FC236}">
                  <a16:creationId xmlns:a16="http://schemas.microsoft.com/office/drawing/2014/main" id="{D0062AA8-D295-4BD5-9D34-C828E1E89EE2}"/>
                </a:ext>
              </a:extLst>
            </p:cNvPr>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498;p15">
              <a:extLst>
                <a:ext uri="{FF2B5EF4-FFF2-40B4-BE49-F238E27FC236}">
                  <a16:creationId xmlns:a16="http://schemas.microsoft.com/office/drawing/2014/main" id="{B6BBFB35-2A4D-485F-9144-05F8EE50C479}"/>
                </a:ext>
              </a:extLst>
            </p:cNvPr>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499;p15">
              <a:extLst>
                <a:ext uri="{FF2B5EF4-FFF2-40B4-BE49-F238E27FC236}">
                  <a16:creationId xmlns:a16="http://schemas.microsoft.com/office/drawing/2014/main" id="{8410B415-26D0-4F9C-85FC-77F46870A4C7}"/>
                </a:ext>
              </a:extLst>
            </p:cNvPr>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2" name="Google Shape;500;p15">
              <a:extLst>
                <a:ext uri="{FF2B5EF4-FFF2-40B4-BE49-F238E27FC236}">
                  <a16:creationId xmlns:a16="http://schemas.microsoft.com/office/drawing/2014/main" id="{7AC44590-8FAB-4B27-A692-D9C183CE957E}"/>
                </a:ext>
              </a:extLst>
            </p:cNvPr>
            <p:cNvGrpSpPr/>
            <p:nvPr/>
          </p:nvGrpSpPr>
          <p:grpSpPr>
            <a:xfrm flipH="1">
              <a:off x="2865273" y="3434801"/>
              <a:ext cx="598186" cy="1340314"/>
              <a:chOff x="4210728" y="4525714"/>
              <a:chExt cx="546438" cy="1224366"/>
            </a:xfrm>
          </p:grpSpPr>
          <p:sp>
            <p:nvSpPr>
              <p:cNvPr id="393" name="Google Shape;501;p15">
                <a:extLst>
                  <a:ext uri="{FF2B5EF4-FFF2-40B4-BE49-F238E27FC236}">
                    <a16:creationId xmlns:a16="http://schemas.microsoft.com/office/drawing/2014/main" id="{D922F6D1-4C3F-43C5-90E1-1A0CF8C8F72E}"/>
                  </a:ext>
                </a:extLst>
              </p:cNvPr>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502;p15">
                <a:extLst>
                  <a:ext uri="{FF2B5EF4-FFF2-40B4-BE49-F238E27FC236}">
                    <a16:creationId xmlns:a16="http://schemas.microsoft.com/office/drawing/2014/main" id="{1E29002E-ED2C-4D4E-9D4F-4BFFDCBE197A}"/>
                  </a:ext>
                </a:extLst>
              </p:cNvPr>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503;p15">
                <a:extLst>
                  <a:ext uri="{FF2B5EF4-FFF2-40B4-BE49-F238E27FC236}">
                    <a16:creationId xmlns:a16="http://schemas.microsoft.com/office/drawing/2014/main" id="{89E565B3-478A-4EE1-994D-977EDAB6C33F}"/>
                  </a:ext>
                </a:extLst>
              </p:cNvPr>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504;p15">
                <a:extLst>
                  <a:ext uri="{FF2B5EF4-FFF2-40B4-BE49-F238E27FC236}">
                    <a16:creationId xmlns:a16="http://schemas.microsoft.com/office/drawing/2014/main" id="{A4CD8908-57F1-4406-B8D7-0E05EAC7DB96}"/>
                  </a:ext>
                </a:extLst>
              </p:cNvPr>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505;p15">
                <a:extLst>
                  <a:ext uri="{FF2B5EF4-FFF2-40B4-BE49-F238E27FC236}">
                    <a16:creationId xmlns:a16="http://schemas.microsoft.com/office/drawing/2014/main" id="{10813A85-5B1B-4C86-B09C-BF82A3F48910}"/>
                  </a:ext>
                </a:extLst>
              </p:cNvPr>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506;p15">
                <a:extLst>
                  <a:ext uri="{FF2B5EF4-FFF2-40B4-BE49-F238E27FC236}">
                    <a16:creationId xmlns:a16="http://schemas.microsoft.com/office/drawing/2014/main" id="{421F6DFA-3440-4F63-BC23-BC261201A41C}"/>
                  </a:ext>
                </a:extLst>
              </p:cNvPr>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507;p15">
                <a:extLst>
                  <a:ext uri="{FF2B5EF4-FFF2-40B4-BE49-F238E27FC236}">
                    <a16:creationId xmlns:a16="http://schemas.microsoft.com/office/drawing/2014/main" id="{353D565D-5035-4FC4-8E10-9179ECBA5956}"/>
                  </a:ext>
                </a:extLst>
              </p:cNvPr>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508;p15">
                <a:extLst>
                  <a:ext uri="{FF2B5EF4-FFF2-40B4-BE49-F238E27FC236}">
                    <a16:creationId xmlns:a16="http://schemas.microsoft.com/office/drawing/2014/main" id="{7E2378D4-A576-476A-BE6D-C9712BA422FA}"/>
                  </a:ext>
                </a:extLst>
              </p:cNvPr>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509;p15">
                <a:extLst>
                  <a:ext uri="{FF2B5EF4-FFF2-40B4-BE49-F238E27FC236}">
                    <a16:creationId xmlns:a16="http://schemas.microsoft.com/office/drawing/2014/main" id="{AE54B23C-7DC2-4A30-9F98-7213779DBEE0}"/>
                  </a:ext>
                </a:extLst>
              </p:cNvPr>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510;p15">
                <a:extLst>
                  <a:ext uri="{FF2B5EF4-FFF2-40B4-BE49-F238E27FC236}">
                    <a16:creationId xmlns:a16="http://schemas.microsoft.com/office/drawing/2014/main" id="{D12A3527-96BD-40F0-A738-982CA7A80346}"/>
                  </a:ext>
                </a:extLst>
              </p:cNvPr>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511;p15">
                <a:extLst>
                  <a:ext uri="{FF2B5EF4-FFF2-40B4-BE49-F238E27FC236}">
                    <a16:creationId xmlns:a16="http://schemas.microsoft.com/office/drawing/2014/main" id="{E33C27B1-571F-4CDD-AB57-C3F7BBC0C763}"/>
                  </a:ext>
                </a:extLst>
              </p:cNvPr>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512;p15">
                <a:extLst>
                  <a:ext uri="{FF2B5EF4-FFF2-40B4-BE49-F238E27FC236}">
                    <a16:creationId xmlns:a16="http://schemas.microsoft.com/office/drawing/2014/main" id="{4ED10BA1-1D0A-4523-8B92-902822387290}"/>
                  </a:ext>
                </a:extLst>
              </p:cNvPr>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513;p15">
                <a:extLst>
                  <a:ext uri="{FF2B5EF4-FFF2-40B4-BE49-F238E27FC236}">
                    <a16:creationId xmlns:a16="http://schemas.microsoft.com/office/drawing/2014/main" id="{EAD4B586-64F3-4CCF-8662-818DF1769ED0}"/>
                  </a:ext>
                </a:extLst>
              </p:cNvPr>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071823602"/>
      </p:ext>
    </p:extLst>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3"/>
        <p:cNvGrpSpPr/>
        <p:nvPr/>
      </p:nvGrpSpPr>
      <p:grpSpPr>
        <a:xfrm>
          <a:off x="0" y="0"/>
          <a:ext cx="0" cy="0"/>
          <a:chOff x="0" y="0"/>
          <a:chExt cx="0" cy="0"/>
        </a:xfrm>
      </p:grpSpPr>
      <p:sp>
        <p:nvSpPr>
          <p:cNvPr id="1044" name="Google Shape;1044;p24"/>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t>Conclusion</a:t>
            </a:r>
          </a:p>
        </p:txBody>
      </p:sp>
      <p:sp>
        <p:nvSpPr>
          <p:cNvPr id="1046" name="Google Shape;1046;p2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 dirty="0"/>
              <a:t>6</a:t>
            </a:r>
            <a:endParaRPr dirty="0"/>
          </a:p>
        </p:txBody>
      </p:sp>
      <p:grpSp>
        <p:nvGrpSpPr>
          <p:cNvPr id="1047" name="Google Shape;1047;p24"/>
          <p:cNvGrpSpPr/>
          <p:nvPr/>
        </p:nvGrpSpPr>
        <p:grpSpPr>
          <a:xfrm>
            <a:off x="5486400" y="884787"/>
            <a:ext cx="3391100" cy="3373926"/>
            <a:chOff x="2012475" y="393272"/>
            <a:chExt cx="4440240" cy="4609126"/>
          </a:xfrm>
        </p:grpSpPr>
        <p:sp>
          <p:nvSpPr>
            <p:cNvPr id="1048" name="Google Shape;1048;p24"/>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24"/>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24"/>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24"/>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24"/>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24"/>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24"/>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24"/>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24"/>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24"/>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24"/>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9" name="Google Shape;1059;p24"/>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24"/>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24"/>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24"/>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24"/>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24"/>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24"/>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24"/>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24"/>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8" name="Google Shape;1068;p24"/>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24"/>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24"/>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24"/>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24"/>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24"/>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24"/>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24"/>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6" name="Google Shape;1076;p24"/>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24"/>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24"/>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24"/>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24"/>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24"/>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24"/>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24"/>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24"/>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24"/>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24"/>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24"/>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24"/>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24"/>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24"/>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24"/>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24"/>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24"/>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24"/>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24"/>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24"/>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24"/>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24"/>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24"/>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24"/>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24"/>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24"/>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24"/>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24"/>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24"/>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24"/>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24"/>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24"/>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24"/>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24"/>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24"/>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24"/>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24"/>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24"/>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24"/>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24"/>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24"/>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24"/>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24"/>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24"/>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24"/>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24"/>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24"/>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24"/>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24"/>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24"/>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24"/>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24"/>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24"/>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24"/>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24"/>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24"/>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24"/>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24"/>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24"/>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24"/>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24"/>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24"/>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24"/>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24"/>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2" name="Google Shape;857;p19">
            <a:extLst>
              <a:ext uri="{FF2B5EF4-FFF2-40B4-BE49-F238E27FC236}">
                <a16:creationId xmlns:a16="http://schemas.microsoft.com/office/drawing/2014/main" id="{E33DEA31-DBC1-4094-B104-D7043E86E98D}"/>
              </a:ext>
            </a:extLst>
          </p:cNvPr>
          <p:cNvSpPr txBox="1">
            <a:spLocks/>
          </p:cNvSpPr>
          <p:nvPr/>
        </p:nvSpPr>
        <p:spPr>
          <a:xfrm>
            <a:off x="409325" y="1307181"/>
            <a:ext cx="4724928" cy="3373926"/>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spcBef>
                <a:spcPts val="600"/>
              </a:spcBef>
            </a:pPr>
            <a:r>
              <a:rPr lang="en-US" sz="1800" dirty="0">
                <a:solidFill>
                  <a:schemeClr val="bg2">
                    <a:lumMod val="75000"/>
                  </a:schemeClr>
                </a:solidFill>
                <a:latin typeface="Barlow Light" panose="00000400000000000000" pitchFamily="2" charset="0"/>
              </a:rPr>
              <a:t>Here, we have come to the end of our Presentation. We tried our best to include all the necessary points that are required related to our Project. Some of the information we wrote in the presentation were taken from the internet and we have also referred to some books. This presentation contains information about our Grocery-Recommendation-System. We do hope that our project will be interesting and maybe even useful to the users.</a:t>
            </a:r>
          </a:p>
        </p:txBody>
      </p:sp>
    </p:spTree>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6" name="Google Shape;2076;p3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dirty="0"/>
              <a:t>7</a:t>
            </a:r>
            <a:endParaRPr dirty="0"/>
          </a:p>
        </p:txBody>
      </p:sp>
      <p:grpSp>
        <p:nvGrpSpPr>
          <p:cNvPr id="2077" name="Google Shape;2077;p34"/>
          <p:cNvGrpSpPr/>
          <p:nvPr/>
        </p:nvGrpSpPr>
        <p:grpSpPr>
          <a:xfrm>
            <a:off x="5410301" y="719490"/>
            <a:ext cx="3356124" cy="3829046"/>
            <a:chOff x="2602525" y="317054"/>
            <a:chExt cx="4174283" cy="4762495"/>
          </a:xfrm>
        </p:grpSpPr>
        <p:sp>
          <p:nvSpPr>
            <p:cNvPr id="2078" name="Google Shape;2078;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8" name="Google Shape;2088;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6" name="Google Shape;2096;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7" name="Google Shape;2097;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9" name="Google Shape;2099;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2" name="Google Shape;2102;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3" name="Google Shape;2103;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8" name="Google Shape;2108;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9" name="Google Shape;2109;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0" name="Google Shape;2110;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1" name="Google Shape;2111;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3" name="Google Shape;2113;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5" name="Google Shape;2115;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6" name="Google Shape;2116;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7" name="Google Shape;2117;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8" name="Google Shape;2118;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9" name="Google Shape;2119;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0" name="Google Shape;2120;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1" name="Google Shape;2121;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2" name="Google Shape;2122;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3" name="Google Shape;2123;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4" name="Google Shape;2124;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5" name="Google Shape;2125;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6" name="Google Shape;2126;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7" name="Google Shape;2127;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8" name="Google Shape;2128;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9" name="Google Shape;2129;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1" name="Google Shape;2131;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3" name="Google Shape;2133;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4" name="Google Shape;2134;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35" name="Google Shape;2135;p34"/>
            <p:cNvGrpSpPr/>
            <p:nvPr/>
          </p:nvGrpSpPr>
          <p:grpSpPr>
            <a:xfrm>
              <a:off x="2941619" y="3895613"/>
              <a:ext cx="483621" cy="510995"/>
              <a:chOff x="4345944" y="4626313"/>
              <a:chExt cx="483621" cy="510995"/>
            </a:xfrm>
          </p:grpSpPr>
          <p:grpSp>
            <p:nvGrpSpPr>
              <p:cNvPr id="2136" name="Google Shape;2136;p34"/>
              <p:cNvGrpSpPr/>
              <p:nvPr/>
            </p:nvGrpSpPr>
            <p:grpSpPr>
              <a:xfrm>
                <a:off x="4345944" y="4852987"/>
                <a:ext cx="474200" cy="284321"/>
                <a:chOff x="4345944" y="4852987"/>
                <a:chExt cx="474200" cy="284321"/>
              </a:xfrm>
            </p:grpSpPr>
            <p:sp>
              <p:nvSpPr>
                <p:cNvPr id="2137" name="Google Shape;2137;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0" name="Google Shape;2140;p34"/>
                <p:cNvGrpSpPr/>
                <p:nvPr/>
              </p:nvGrpSpPr>
              <p:grpSpPr>
                <a:xfrm>
                  <a:off x="4457040" y="4985575"/>
                  <a:ext cx="133724" cy="77247"/>
                  <a:chOff x="4457040" y="4985575"/>
                  <a:chExt cx="133724" cy="77247"/>
                </a:xfrm>
              </p:grpSpPr>
              <p:sp>
                <p:nvSpPr>
                  <p:cNvPr id="2141" name="Google Shape;2141;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43" name="Google Shape;2143;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4" name="Google Shape;2144;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7" name="Google Shape;2157;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5" name="Google Shape;2165;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6" name="Google Shape;2166;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7" name="Google Shape;2167;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8" name="Google Shape;2168;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0" name="Google Shape;2180;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1" name="Google Shape;2181;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2" name="Google Shape;2182;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3" name="Google Shape;2183;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4" name="Google Shape;2184;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5" name="Google Shape;2185;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6" name="Google Shape;2186;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7" name="Google Shape;2187;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8" name="Google Shape;2188;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9" name="Google Shape;2189;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0" name="Google Shape;2190;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1" name="Google Shape;2191;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2" name="Google Shape;2192;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0" name="Google Shape;2200;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6" name="Google Shape;2206;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07" name="Google Shape;2207;p34"/>
              <p:cNvGrpSpPr/>
              <p:nvPr/>
            </p:nvGrpSpPr>
            <p:grpSpPr>
              <a:xfrm>
                <a:off x="4543079" y="4626313"/>
                <a:ext cx="286486" cy="386884"/>
                <a:chOff x="4543079" y="4626313"/>
                <a:chExt cx="286486" cy="386884"/>
              </a:xfrm>
            </p:grpSpPr>
            <p:grpSp>
              <p:nvGrpSpPr>
                <p:cNvPr id="2208" name="Google Shape;2208;p34"/>
                <p:cNvGrpSpPr/>
                <p:nvPr/>
              </p:nvGrpSpPr>
              <p:grpSpPr>
                <a:xfrm>
                  <a:off x="4543079" y="4626313"/>
                  <a:ext cx="286486" cy="386884"/>
                  <a:chOff x="4543079" y="4626313"/>
                  <a:chExt cx="286486" cy="386884"/>
                </a:xfrm>
              </p:grpSpPr>
              <p:sp>
                <p:nvSpPr>
                  <p:cNvPr id="2209" name="Google Shape;2209;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0" name="Google Shape;2210;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1" name="Google Shape;2211;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2" name="Google Shape;2212;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3" name="Google Shape;2213;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14" name="Google Shape;2214;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5" name="Google Shape;2215;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6" name="Google Shape;2216;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17" name="Google Shape;2217;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8" name="Google Shape;2218;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9" name="Google Shape;2219;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0" name="Google Shape;2220;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1" name="Google Shape;2221;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23" name="Google Shape;2223;p34"/>
          <p:cNvSpPr txBox="1">
            <a:spLocks noGrp="1"/>
          </p:cNvSpPr>
          <p:nvPr>
            <p:ph type="ctrTitle" idx="4294967295"/>
          </p:nvPr>
        </p:nvSpPr>
        <p:spPr>
          <a:xfrm>
            <a:off x="828330" y="1657697"/>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7200" b="1" dirty="0"/>
              <a:t>THANKS!</a:t>
            </a:r>
            <a:endParaRPr sz="7200" b="1" dirty="0"/>
          </a:p>
        </p:txBody>
      </p:sp>
      <p:sp>
        <p:nvSpPr>
          <p:cNvPr id="2224" name="Google Shape;2224;p34"/>
          <p:cNvSpPr txBox="1">
            <a:spLocks noGrp="1"/>
          </p:cNvSpPr>
          <p:nvPr>
            <p:ph type="subTitle" idx="4294967295"/>
          </p:nvPr>
        </p:nvSpPr>
        <p:spPr>
          <a:xfrm>
            <a:off x="2033311" y="2516087"/>
            <a:ext cx="2714220" cy="573131"/>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dirty="0"/>
              <a:t>  - Presented By Group-7</a:t>
            </a:r>
          </a:p>
        </p:txBody>
      </p:sp>
    </p:spTree>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2"/>
          <p:cNvGrpSpPr/>
          <p:nvPr/>
        </p:nvGrpSpPr>
        <p:grpSpPr>
          <a:xfrm>
            <a:off x="5122427" y="668001"/>
            <a:ext cx="3841143" cy="3893303"/>
            <a:chOff x="5122427" y="668001"/>
            <a:chExt cx="3841143" cy="3893303"/>
          </a:xfrm>
        </p:grpSpPr>
        <p:grpSp>
          <p:nvGrpSpPr>
            <p:cNvPr id="64" name="Google Shape;64;p12"/>
            <p:cNvGrpSpPr/>
            <p:nvPr/>
          </p:nvGrpSpPr>
          <p:grpSpPr>
            <a:xfrm>
              <a:off x="5144045" y="893590"/>
              <a:ext cx="2833667" cy="2964311"/>
              <a:chOff x="3860721" y="1330073"/>
              <a:chExt cx="3544299" cy="3707706"/>
            </a:xfrm>
          </p:grpSpPr>
          <p:sp>
            <p:nvSpPr>
              <p:cNvPr id="65" name="Google Shape;65;p12"/>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2"/>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2"/>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2"/>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2"/>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2"/>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2"/>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2"/>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2"/>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2"/>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2"/>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2"/>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2"/>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2"/>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2"/>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2"/>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2"/>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2"/>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2"/>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2"/>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2"/>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2"/>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2"/>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2"/>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2"/>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2"/>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2"/>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2"/>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2"/>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2"/>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2"/>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2"/>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2"/>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2"/>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2"/>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2"/>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2"/>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2"/>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2"/>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2"/>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2"/>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2"/>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2"/>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2"/>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2"/>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2"/>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2"/>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2"/>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2"/>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2"/>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2"/>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2"/>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2"/>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2"/>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2"/>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2"/>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2"/>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2"/>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2"/>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2"/>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2"/>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2"/>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2"/>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2"/>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2"/>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2"/>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2"/>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2"/>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2"/>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2"/>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2"/>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2"/>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2"/>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2"/>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2"/>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2"/>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2"/>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2"/>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2"/>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2"/>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2"/>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2"/>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2"/>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2"/>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2"/>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2"/>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2"/>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2"/>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2"/>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2"/>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2"/>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2"/>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2"/>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2"/>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2"/>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2"/>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2"/>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2"/>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2"/>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2"/>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2"/>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2"/>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2"/>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2"/>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2"/>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2"/>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 name="Google Shape;172;p12"/>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2"/>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2"/>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2"/>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2"/>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2"/>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2"/>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2"/>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2"/>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2"/>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2"/>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2"/>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2"/>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2"/>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2"/>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2"/>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2"/>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2"/>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2"/>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2"/>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2"/>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2"/>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2"/>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2"/>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2"/>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2"/>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2"/>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2"/>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 name="Google Shape;200;p12"/>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2"/>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2"/>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3" name="Google Shape;203;p12"/>
            <p:cNvGrpSpPr/>
            <p:nvPr/>
          </p:nvGrpSpPr>
          <p:grpSpPr>
            <a:xfrm flipH="1">
              <a:off x="5678143" y="1227582"/>
              <a:ext cx="345795" cy="1043508"/>
              <a:chOff x="5678143" y="1151382"/>
              <a:chExt cx="345795" cy="1043508"/>
            </a:xfrm>
          </p:grpSpPr>
          <p:sp>
            <p:nvSpPr>
              <p:cNvPr id="204" name="Google Shape;204;p12"/>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2"/>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2"/>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2"/>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2"/>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2"/>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2"/>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2"/>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2"/>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2"/>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2"/>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2"/>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2"/>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2"/>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2"/>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2"/>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2"/>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12"/>
            <p:cNvGrpSpPr/>
            <p:nvPr/>
          </p:nvGrpSpPr>
          <p:grpSpPr>
            <a:xfrm>
              <a:off x="5122427" y="3292365"/>
              <a:ext cx="823270" cy="1268939"/>
              <a:chOff x="5490177" y="3555452"/>
              <a:chExt cx="823270" cy="1268939"/>
            </a:xfrm>
          </p:grpSpPr>
          <p:sp>
            <p:nvSpPr>
              <p:cNvPr id="222" name="Google Shape;222;p12"/>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2"/>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2"/>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2"/>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2"/>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2"/>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2"/>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2"/>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2"/>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2"/>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2"/>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2"/>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2"/>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2"/>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2"/>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2"/>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2"/>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2"/>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2"/>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2"/>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2"/>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2"/>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2"/>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2"/>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2"/>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2"/>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2"/>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2"/>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2"/>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2"/>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2"/>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 name="Google Shape;253;p12"/>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2"/>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2"/>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2"/>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2"/>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2"/>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2"/>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2"/>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2"/>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2"/>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2"/>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2"/>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2"/>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2"/>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2"/>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2"/>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2"/>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2"/>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2"/>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2"/>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2"/>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2"/>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2"/>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2"/>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2"/>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2"/>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2"/>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2"/>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2"/>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2"/>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2"/>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2"/>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2"/>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2"/>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 name="Google Shape;289;p12"/>
            <p:cNvGrpSpPr/>
            <p:nvPr/>
          </p:nvGrpSpPr>
          <p:grpSpPr>
            <a:xfrm>
              <a:off x="6544681" y="927100"/>
              <a:ext cx="264550" cy="200503"/>
              <a:chOff x="6621095" y="1452181"/>
              <a:chExt cx="330894" cy="250785"/>
            </a:xfrm>
          </p:grpSpPr>
          <p:sp>
            <p:nvSpPr>
              <p:cNvPr id="290" name="Google Shape;290;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2"/>
            <p:cNvGrpSpPr/>
            <p:nvPr/>
          </p:nvGrpSpPr>
          <p:grpSpPr>
            <a:xfrm>
              <a:off x="7210360" y="1314224"/>
              <a:ext cx="264550" cy="200503"/>
              <a:chOff x="6621095" y="1452181"/>
              <a:chExt cx="330894" cy="250785"/>
            </a:xfrm>
          </p:grpSpPr>
          <p:sp>
            <p:nvSpPr>
              <p:cNvPr id="296" name="Google Shape;296;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 name="Google Shape;301;p12"/>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2"/>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 name="Google Shape;303;p12"/>
            <p:cNvGrpSpPr/>
            <p:nvPr/>
          </p:nvGrpSpPr>
          <p:grpSpPr>
            <a:xfrm flipH="1">
              <a:off x="8183210" y="2407472"/>
              <a:ext cx="780360" cy="1195999"/>
              <a:chOff x="3975528" y="3303922"/>
              <a:chExt cx="780360" cy="1195999"/>
            </a:xfrm>
          </p:grpSpPr>
          <p:sp>
            <p:nvSpPr>
              <p:cNvPr id="304" name="Google Shape;304;p12"/>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2"/>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2"/>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2"/>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2"/>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2"/>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2"/>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2"/>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2"/>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2"/>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2"/>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2"/>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2"/>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2"/>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2"/>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2"/>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2"/>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2"/>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2"/>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2"/>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0" name="Google Shape;330;p12"/>
              <p:cNvGrpSpPr/>
              <p:nvPr/>
            </p:nvGrpSpPr>
            <p:grpSpPr>
              <a:xfrm flipH="1">
                <a:off x="4321768" y="3621401"/>
                <a:ext cx="239005" cy="181217"/>
                <a:chOff x="6621095" y="1452181"/>
                <a:chExt cx="330894" cy="250785"/>
              </a:xfrm>
            </p:grpSpPr>
            <p:sp>
              <p:nvSpPr>
                <p:cNvPr id="331" name="Google Shape;331;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6" name="Google Shape;336;p12"/>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2"/>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8" name="Google Shape;338;p12"/>
          <p:cNvSpPr txBox="1">
            <a:spLocks noGrp="1"/>
          </p:cNvSpPr>
          <p:nvPr>
            <p:ph type="ctrTitle"/>
          </p:nvPr>
        </p:nvSpPr>
        <p:spPr>
          <a:xfrm>
            <a:off x="809545" y="2106373"/>
            <a:ext cx="5081587" cy="94266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4400" b="1" dirty="0"/>
              <a:t>Grocery Recommendation System</a:t>
            </a:r>
          </a:p>
        </p:txBody>
      </p:sp>
    </p:spTree>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b="1" dirty="0"/>
              <a:t>OUR TEAM</a:t>
            </a:r>
            <a:br>
              <a:rPr lang="en-IN" b="1" dirty="0"/>
            </a:br>
            <a:r>
              <a:rPr lang="en-IN" sz="2400" b="1" dirty="0"/>
              <a:t>(Group – 7)</a:t>
            </a:r>
            <a:endParaRPr lang="en-IN" b="1" dirty="0"/>
          </a:p>
        </p:txBody>
      </p:sp>
      <p:grpSp>
        <p:nvGrpSpPr>
          <p:cNvPr id="41" name="Group 40">
            <a:extLst>
              <a:ext uri="{FF2B5EF4-FFF2-40B4-BE49-F238E27FC236}">
                <a16:creationId xmlns:a16="http://schemas.microsoft.com/office/drawing/2014/main" id="{72D1587D-4308-4357-964B-266A0EFD500B}"/>
              </a:ext>
            </a:extLst>
          </p:cNvPr>
          <p:cNvGrpSpPr/>
          <p:nvPr/>
        </p:nvGrpSpPr>
        <p:grpSpPr>
          <a:xfrm>
            <a:off x="2197729" y="1806639"/>
            <a:ext cx="1489200" cy="2752278"/>
            <a:chOff x="3801450" y="1568262"/>
            <a:chExt cx="1489200" cy="2752278"/>
          </a:xfrm>
        </p:grpSpPr>
        <p:sp>
          <p:nvSpPr>
            <p:cNvPr id="48" name="Google Shape;921;p45">
              <a:extLst>
                <a:ext uri="{FF2B5EF4-FFF2-40B4-BE49-F238E27FC236}">
                  <a16:creationId xmlns:a16="http://schemas.microsoft.com/office/drawing/2014/main" id="{5BF06CD6-5D38-4197-AEA7-CC54D31060D5}"/>
                </a:ext>
              </a:extLst>
            </p:cNvPr>
            <p:cNvSpPr txBox="1"/>
            <p:nvPr/>
          </p:nvSpPr>
          <p:spPr>
            <a:xfrm>
              <a:off x="3801450" y="3226600"/>
              <a:ext cx="1489200" cy="1093940"/>
            </a:xfrm>
            <a:prstGeom prst="rect">
              <a:avLst/>
            </a:prstGeom>
            <a:noFill/>
            <a:ln>
              <a:noFill/>
            </a:ln>
          </p:spPr>
          <p:txBody>
            <a:bodyPr spcFirstLastPara="1" wrap="square" lIns="0" tIns="0" rIns="0" bIns="0" anchor="t" anchorCtr="0">
              <a:noAutofit/>
            </a:bodyPr>
            <a:lstStyle/>
            <a:p>
              <a:pPr lvl="0" algn="ctr"/>
              <a:r>
                <a:rPr lang="en-IN" sz="1200" b="1" dirty="0">
                  <a:solidFill>
                    <a:schemeClr val="dk1"/>
                  </a:solidFill>
                  <a:latin typeface="Source Sans Pro"/>
                  <a:ea typeface="Source Sans Pro"/>
                  <a:cs typeface="Source Sans Pro"/>
                  <a:sym typeface="Source Sans Pro"/>
                </a:rPr>
                <a:t>RAJA SAHA</a:t>
              </a:r>
              <a:br>
                <a:rPr lang="en" dirty="0">
                  <a:latin typeface="Source Sans Pro"/>
                  <a:ea typeface="Source Sans Pro"/>
                  <a:cs typeface="Source Sans Pro"/>
                  <a:sym typeface="Source Sans Pro"/>
                </a:rPr>
              </a:br>
              <a:r>
                <a:rPr lang="en-IN" sz="800" dirty="0">
                  <a:solidFill>
                    <a:srgbClr val="707685"/>
                  </a:solidFill>
                  <a:latin typeface="Source Sans Pro"/>
                  <a:ea typeface="Source Sans Pro"/>
                  <a:cs typeface="Source Sans Pro"/>
                  <a:sym typeface="Source Sans Pro"/>
                </a:rPr>
                <a:t>(</a:t>
              </a:r>
              <a:r>
                <a:rPr lang="en" sz="800" dirty="0">
                  <a:solidFill>
                    <a:schemeClr val="dk2"/>
                  </a:solidFill>
                  <a:latin typeface="Source Sans Pro"/>
                  <a:ea typeface="Source Sans Pro"/>
                  <a:cs typeface="Source Sans Pro"/>
                  <a:sym typeface="Source Sans Pro"/>
                </a:rPr>
                <a:t>Code)</a:t>
              </a:r>
              <a:endParaRPr sz="800" dirty="0">
                <a:solidFill>
                  <a:schemeClr val="dk2"/>
                </a:solidFill>
                <a:latin typeface="Source Sans Pro"/>
                <a:ea typeface="Source Sans Pro"/>
                <a:cs typeface="Source Sans Pro"/>
                <a:sym typeface="Source Sans Pro"/>
              </a:endParaRPr>
            </a:p>
            <a:p>
              <a:pPr lvl="0" algn="ctr">
                <a:spcBef>
                  <a:spcPts val="400"/>
                </a:spcBef>
              </a:pPr>
              <a:r>
                <a:rPr lang="en-IN" sz="900" dirty="0">
                  <a:solidFill>
                    <a:schemeClr val="dk2"/>
                  </a:solidFill>
                  <a:latin typeface="Source Sans Pro"/>
                  <a:ea typeface="Source Sans Pro"/>
                  <a:cs typeface="Source Sans Pro"/>
                  <a:sym typeface="Source Sans Pro"/>
                </a:rPr>
                <a:t>12019004009099</a:t>
              </a:r>
            </a:p>
            <a:p>
              <a:pPr lvl="0" algn="ctr">
                <a:spcBef>
                  <a:spcPts val="400"/>
                </a:spcBef>
              </a:pPr>
              <a:r>
                <a:rPr lang="en-IN" sz="900" dirty="0">
                  <a:solidFill>
                    <a:schemeClr val="dk2"/>
                  </a:solidFill>
                  <a:latin typeface="Source Sans Pro"/>
                  <a:ea typeface="Source Sans Pro"/>
                  <a:cs typeface="Source Sans Pro"/>
                  <a:sym typeface="Source Sans Pro"/>
                </a:rPr>
                <a:t>Department of Computer Applications</a:t>
              </a:r>
            </a:p>
            <a:p>
              <a:pPr lvl="0" algn="ctr">
                <a:spcBef>
                  <a:spcPts val="400"/>
                </a:spcBef>
              </a:pPr>
              <a:r>
                <a:rPr lang="en-IN" sz="900" dirty="0">
                  <a:solidFill>
                    <a:schemeClr val="dk2"/>
                  </a:solidFill>
                  <a:latin typeface="Source Sans Pro"/>
                  <a:ea typeface="Source Sans Pro"/>
                  <a:cs typeface="Source Sans Pro"/>
                  <a:sym typeface="Source Sans Pro"/>
                </a:rPr>
                <a:t>UEM, Kolkata</a:t>
              </a:r>
              <a:endParaRPr dirty="0">
                <a:latin typeface="Source Sans Pro"/>
                <a:ea typeface="Source Sans Pro"/>
                <a:cs typeface="Source Sans Pro"/>
                <a:sym typeface="Source Sans Pro"/>
              </a:endParaRPr>
            </a:p>
            <a:p>
              <a:pPr marL="0" lvl="0" indent="0" algn="ctr" rtl="0">
                <a:spcBef>
                  <a:spcPts val="400"/>
                </a:spcBef>
                <a:spcAft>
                  <a:spcPts val="400"/>
                </a:spcAft>
                <a:buNone/>
              </a:pPr>
              <a:endParaRPr dirty="0">
                <a:latin typeface="Source Sans Pro"/>
                <a:ea typeface="Source Sans Pro"/>
                <a:cs typeface="Source Sans Pro"/>
                <a:sym typeface="Source Sans Pro"/>
              </a:endParaRPr>
            </a:p>
          </p:txBody>
        </p:sp>
        <p:pic>
          <p:nvPicPr>
            <p:cNvPr id="49" name="Picture 48">
              <a:extLst>
                <a:ext uri="{FF2B5EF4-FFF2-40B4-BE49-F238E27FC236}">
                  <a16:creationId xmlns:a16="http://schemas.microsoft.com/office/drawing/2014/main" id="{A04C8321-08C0-421A-86F8-AD1F71DAE4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1450" y="1568262"/>
              <a:ext cx="1440000" cy="1440000"/>
            </a:xfrm>
            <a:prstGeom prst="rect">
              <a:avLst/>
            </a:prstGeom>
          </p:spPr>
        </p:pic>
      </p:grpSp>
      <p:grpSp>
        <p:nvGrpSpPr>
          <p:cNvPr id="42" name="Group 41">
            <a:extLst>
              <a:ext uri="{FF2B5EF4-FFF2-40B4-BE49-F238E27FC236}">
                <a16:creationId xmlns:a16="http://schemas.microsoft.com/office/drawing/2014/main" id="{7F5F55C8-149F-4C7B-BFD0-6D82EB24A2EB}"/>
              </a:ext>
            </a:extLst>
          </p:cNvPr>
          <p:cNvGrpSpPr/>
          <p:nvPr/>
        </p:nvGrpSpPr>
        <p:grpSpPr>
          <a:xfrm>
            <a:off x="422460" y="1807746"/>
            <a:ext cx="1491150" cy="2752277"/>
            <a:chOff x="1981946" y="1568262"/>
            <a:chExt cx="1491150" cy="2752277"/>
          </a:xfrm>
        </p:grpSpPr>
        <p:sp>
          <p:nvSpPr>
            <p:cNvPr id="46" name="Google Shape;919;p45">
              <a:extLst>
                <a:ext uri="{FF2B5EF4-FFF2-40B4-BE49-F238E27FC236}">
                  <a16:creationId xmlns:a16="http://schemas.microsoft.com/office/drawing/2014/main" id="{42AC0F6B-D876-48F2-829C-C2D6F2B02DA0}"/>
                </a:ext>
              </a:extLst>
            </p:cNvPr>
            <p:cNvSpPr txBox="1"/>
            <p:nvPr/>
          </p:nvSpPr>
          <p:spPr>
            <a:xfrm>
              <a:off x="1981946" y="3226598"/>
              <a:ext cx="1491150" cy="1093941"/>
            </a:xfrm>
            <a:prstGeom prst="rect">
              <a:avLst/>
            </a:prstGeom>
            <a:noFill/>
            <a:ln>
              <a:noFill/>
            </a:ln>
          </p:spPr>
          <p:txBody>
            <a:bodyPr spcFirstLastPara="1" wrap="square" lIns="0" tIns="0" rIns="0" bIns="0" anchor="t" anchorCtr="0">
              <a:noAutofit/>
            </a:bodyPr>
            <a:lstStyle/>
            <a:p>
              <a:pPr lvl="0" algn="ctr"/>
              <a:r>
                <a:rPr lang="en-IN" sz="1200" b="1" dirty="0">
                  <a:solidFill>
                    <a:srgbClr val="28324A"/>
                  </a:solidFill>
                  <a:latin typeface="Source Sans Pro"/>
                  <a:ea typeface="Source Sans Pro"/>
                  <a:cs typeface="Source Sans Pro"/>
                  <a:sym typeface="Source Sans Pro"/>
                </a:rPr>
                <a:t>ARINDIP DUTTA</a:t>
              </a:r>
              <a:br>
                <a:rPr lang="en-IN" dirty="0">
                  <a:latin typeface="Source Sans Pro"/>
                  <a:ea typeface="Source Sans Pro"/>
                  <a:cs typeface="Source Sans Pro"/>
                  <a:sym typeface="Source Sans Pro"/>
                </a:rPr>
              </a:br>
              <a:r>
                <a:rPr lang="en-IN" sz="800" dirty="0">
                  <a:solidFill>
                    <a:srgbClr val="707685"/>
                  </a:solidFill>
                  <a:latin typeface="Source Sans Pro"/>
                  <a:ea typeface="Source Sans Pro"/>
                  <a:cs typeface="Source Sans Pro"/>
                  <a:sym typeface="Source Sans Pro"/>
                </a:rPr>
                <a:t>(Documentation)</a:t>
              </a:r>
            </a:p>
            <a:p>
              <a:pPr lvl="0" algn="ctr">
                <a:spcBef>
                  <a:spcPts val="400"/>
                </a:spcBef>
              </a:pPr>
              <a:r>
                <a:rPr lang="en-IN" sz="900" dirty="0">
                  <a:solidFill>
                    <a:srgbClr val="707685"/>
                  </a:solidFill>
                  <a:latin typeface="Source Sans Pro"/>
                  <a:ea typeface="Source Sans Pro"/>
                  <a:cs typeface="Source Sans Pro"/>
                  <a:sym typeface="Source Sans Pro"/>
                </a:rPr>
                <a:t>12019004009098</a:t>
              </a:r>
            </a:p>
            <a:p>
              <a:pPr lvl="0" algn="ctr">
                <a:spcBef>
                  <a:spcPts val="400"/>
                </a:spcBef>
              </a:pPr>
              <a:r>
                <a:rPr lang="en-IN" sz="900" dirty="0">
                  <a:solidFill>
                    <a:srgbClr val="707685"/>
                  </a:solidFill>
                  <a:latin typeface="Source Sans Pro"/>
                  <a:ea typeface="Source Sans Pro"/>
                  <a:cs typeface="Source Sans Pro"/>
                  <a:sym typeface="Source Sans Pro"/>
                </a:rPr>
                <a:t>Department of Computer Applications</a:t>
              </a:r>
            </a:p>
            <a:p>
              <a:pPr lvl="0" algn="ctr">
                <a:spcBef>
                  <a:spcPts val="400"/>
                </a:spcBef>
              </a:pPr>
              <a:r>
                <a:rPr lang="en-IN" sz="900" dirty="0">
                  <a:solidFill>
                    <a:srgbClr val="707685"/>
                  </a:solidFill>
                  <a:latin typeface="Source Sans Pro"/>
                  <a:ea typeface="Source Sans Pro"/>
                  <a:cs typeface="Source Sans Pro"/>
                  <a:sym typeface="Source Sans Pro"/>
                </a:rPr>
                <a:t>UEM, Kolkata</a:t>
              </a:r>
              <a:endParaRPr lang="en-IN" dirty="0">
                <a:latin typeface="Source Sans Pro"/>
                <a:ea typeface="Source Sans Pro"/>
                <a:cs typeface="Source Sans Pro"/>
                <a:sym typeface="Source Sans Pro"/>
              </a:endParaRPr>
            </a:p>
            <a:p>
              <a:pPr marL="0" lvl="0" indent="0" algn="ctr" rtl="0">
                <a:spcBef>
                  <a:spcPts val="400"/>
                </a:spcBef>
                <a:spcAft>
                  <a:spcPts val="400"/>
                </a:spcAft>
                <a:buNone/>
              </a:pPr>
              <a:endParaRPr dirty="0">
                <a:latin typeface="Source Sans Pro"/>
                <a:ea typeface="Source Sans Pro"/>
                <a:cs typeface="Source Sans Pro"/>
                <a:sym typeface="Source Sans Pro"/>
              </a:endParaRPr>
            </a:p>
          </p:txBody>
        </p:sp>
        <p:pic>
          <p:nvPicPr>
            <p:cNvPr id="47" name="Picture 46">
              <a:extLst>
                <a:ext uri="{FF2B5EF4-FFF2-40B4-BE49-F238E27FC236}">
                  <a16:creationId xmlns:a16="http://schemas.microsoft.com/office/drawing/2014/main" id="{29F40E4D-DF0F-4D05-A7EF-A345F80BB6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01358" y="1568262"/>
              <a:ext cx="1440000" cy="1440000"/>
            </a:xfrm>
            <a:prstGeom prst="rect">
              <a:avLst/>
            </a:prstGeom>
          </p:spPr>
        </p:pic>
      </p:grpSp>
      <p:grpSp>
        <p:nvGrpSpPr>
          <p:cNvPr id="43" name="Group 42">
            <a:extLst>
              <a:ext uri="{FF2B5EF4-FFF2-40B4-BE49-F238E27FC236}">
                <a16:creationId xmlns:a16="http://schemas.microsoft.com/office/drawing/2014/main" id="{1141A7F0-BC82-40CB-99F4-3A7CE5B27602}"/>
              </a:ext>
            </a:extLst>
          </p:cNvPr>
          <p:cNvGrpSpPr/>
          <p:nvPr/>
        </p:nvGrpSpPr>
        <p:grpSpPr>
          <a:xfrm>
            <a:off x="3969118" y="1807981"/>
            <a:ext cx="1489200" cy="2889037"/>
            <a:chOff x="5619004" y="1568662"/>
            <a:chExt cx="1489200" cy="2889037"/>
          </a:xfrm>
        </p:grpSpPr>
        <p:pic>
          <p:nvPicPr>
            <p:cNvPr id="44" name="Picture 43">
              <a:extLst>
                <a:ext uri="{FF2B5EF4-FFF2-40B4-BE49-F238E27FC236}">
                  <a16:creationId xmlns:a16="http://schemas.microsoft.com/office/drawing/2014/main" id="{98AD8D9A-46CD-4025-84FC-BCF540D447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43604" y="1568662"/>
              <a:ext cx="1440000" cy="1440000"/>
            </a:xfrm>
            <a:prstGeom prst="rect">
              <a:avLst/>
            </a:prstGeom>
          </p:spPr>
        </p:pic>
        <p:sp>
          <p:nvSpPr>
            <p:cNvPr id="45" name="Google Shape;921;p45">
              <a:extLst>
                <a:ext uri="{FF2B5EF4-FFF2-40B4-BE49-F238E27FC236}">
                  <a16:creationId xmlns:a16="http://schemas.microsoft.com/office/drawing/2014/main" id="{C23E0B80-8686-4919-977D-11170DC310C2}"/>
                </a:ext>
              </a:extLst>
            </p:cNvPr>
            <p:cNvSpPr txBox="1"/>
            <p:nvPr/>
          </p:nvSpPr>
          <p:spPr>
            <a:xfrm>
              <a:off x="5619004" y="3226599"/>
              <a:ext cx="1489200" cy="1231100"/>
            </a:xfrm>
            <a:prstGeom prst="rect">
              <a:avLst/>
            </a:prstGeom>
            <a:noFill/>
            <a:ln>
              <a:noFill/>
            </a:ln>
          </p:spPr>
          <p:txBody>
            <a:bodyPr spcFirstLastPara="1" wrap="square" lIns="0" tIns="0" rIns="0" bIns="0" anchor="t" anchorCtr="0">
              <a:noAutofit/>
            </a:bodyPr>
            <a:lstStyle/>
            <a:p>
              <a:pPr lvl="0" algn="ctr"/>
              <a:r>
                <a:rPr lang="en-IN" sz="1200" b="1" dirty="0">
                  <a:solidFill>
                    <a:srgbClr val="28324A"/>
                  </a:solidFill>
                  <a:latin typeface="Source Sans Pro"/>
                  <a:ea typeface="Source Sans Pro"/>
                  <a:cs typeface="Source Sans Pro"/>
                  <a:sym typeface="Source Sans Pro"/>
                </a:rPr>
                <a:t>TANAY MONDAL</a:t>
              </a:r>
              <a:br>
                <a:rPr lang="en-IN" dirty="0">
                  <a:latin typeface="Source Sans Pro"/>
                  <a:ea typeface="Source Sans Pro"/>
                  <a:cs typeface="Source Sans Pro"/>
                  <a:sym typeface="Source Sans Pro"/>
                </a:rPr>
              </a:br>
              <a:r>
                <a:rPr lang="en-IN" sz="800" dirty="0">
                  <a:solidFill>
                    <a:srgbClr val="707685"/>
                  </a:solidFill>
                  <a:latin typeface="Source Sans Pro"/>
                  <a:ea typeface="Source Sans Pro"/>
                  <a:cs typeface="Source Sans Pro"/>
                  <a:sym typeface="Source Sans Pro"/>
                </a:rPr>
                <a:t>(Documentation)</a:t>
              </a:r>
            </a:p>
            <a:p>
              <a:pPr lvl="0" algn="ctr">
                <a:spcBef>
                  <a:spcPts val="400"/>
                </a:spcBef>
              </a:pPr>
              <a:r>
                <a:rPr lang="en-IN" sz="900" dirty="0">
                  <a:solidFill>
                    <a:srgbClr val="707685"/>
                  </a:solidFill>
                  <a:latin typeface="Source Sans Pro"/>
                  <a:ea typeface="Source Sans Pro"/>
                  <a:cs typeface="Source Sans Pro"/>
                  <a:sym typeface="Source Sans Pro"/>
                </a:rPr>
                <a:t>12019004009043</a:t>
              </a:r>
            </a:p>
            <a:p>
              <a:pPr lvl="0" algn="ctr">
                <a:spcBef>
                  <a:spcPts val="400"/>
                </a:spcBef>
              </a:pPr>
              <a:r>
                <a:rPr lang="en-IN" sz="900" dirty="0">
                  <a:solidFill>
                    <a:srgbClr val="707685"/>
                  </a:solidFill>
                  <a:latin typeface="Source Sans Pro"/>
                  <a:ea typeface="Source Sans Pro"/>
                  <a:cs typeface="Source Sans Pro"/>
                  <a:sym typeface="Source Sans Pro"/>
                </a:rPr>
                <a:t>Department of Computer Applications</a:t>
              </a:r>
            </a:p>
            <a:p>
              <a:pPr lvl="0" algn="ctr">
                <a:spcBef>
                  <a:spcPts val="400"/>
                </a:spcBef>
              </a:pPr>
              <a:r>
                <a:rPr lang="en-IN" sz="900" dirty="0">
                  <a:solidFill>
                    <a:srgbClr val="707685"/>
                  </a:solidFill>
                  <a:latin typeface="Source Sans Pro"/>
                  <a:ea typeface="Source Sans Pro"/>
                  <a:cs typeface="Source Sans Pro"/>
                  <a:sym typeface="Source Sans Pro"/>
                </a:rPr>
                <a:t>UEM, Kolkata</a:t>
              </a:r>
              <a:endParaRPr lang="en-IN" dirty="0">
                <a:latin typeface="Source Sans Pro"/>
                <a:ea typeface="Source Sans Pro"/>
                <a:cs typeface="Source Sans Pro"/>
                <a:sym typeface="Source Sans Pro"/>
              </a:endParaRPr>
            </a:p>
            <a:p>
              <a:pPr marL="0" lvl="0" indent="0" algn="ctr" rtl="0">
                <a:spcBef>
                  <a:spcPts val="400"/>
                </a:spcBef>
                <a:spcAft>
                  <a:spcPts val="400"/>
                </a:spcAft>
                <a:buNone/>
              </a:pPr>
              <a:endParaRPr dirty="0">
                <a:latin typeface="Source Sans Pro"/>
                <a:ea typeface="Source Sans Pro"/>
                <a:cs typeface="Source Sans Pro"/>
                <a:sym typeface="Source Sans Pro"/>
              </a:endParaRPr>
            </a:p>
          </p:txBody>
        </p:sp>
      </p:grpSp>
      <p:grpSp>
        <p:nvGrpSpPr>
          <p:cNvPr id="2" name="Group 1">
            <a:extLst>
              <a:ext uri="{FF2B5EF4-FFF2-40B4-BE49-F238E27FC236}">
                <a16:creationId xmlns:a16="http://schemas.microsoft.com/office/drawing/2014/main" id="{79BCD951-89CE-42B1-A2D4-115E202958DD}"/>
              </a:ext>
            </a:extLst>
          </p:cNvPr>
          <p:cNvGrpSpPr/>
          <p:nvPr/>
        </p:nvGrpSpPr>
        <p:grpSpPr>
          <a:xfrm>
            <a:off x="6098100" y="1688300"/>
            <a:ext cx="2492084" cy="2765810"/>
            <a:chOff x="5585116" y="1158490"/>
            <a:chExt cx="3371962" cy="3803332"/>
          </a:xfrm>
        </p:grpSpPr>
        <p:grpSp>
          <p:nvGrpSpPr>
            <p:cNvPr id="68" name="Google Shape;744;p18">
              <a:extLst>
                <a:ext uri="{FF2B5EF4-FFF2-40B4-BE49-F238E27FC236}">
                  <a16:creationId xmlns:a16="http://schemas.microsoft.com/office/drawing/2014/main" id="{391CC78D-2803-44E6-A38C-7084CD30ACAB}"/>
                </a:ext>
              </a:extLst>
            </p:cNvPr>
            <p:cNvGrpSpPr/>
            <p:nvPr/>
          </p:nvGrpSpPr>
          <p:grpSpPr>
            <a:xfrm>
              <a:off x="5585116" y="1158490"/>
              <a:ext cx="3371962" cy="3803332"/>
              <a:chOff x="2152750" y="190500"/>
              <a:chExt cx="4222341" cy="4762499"/>
            </a:xfrm>
          </p:grpSpPr>
          <p:sp>
            <p:nvSpPr>
              <p:cNvPr id="69" name="Google Shape;745;p18">
                <a:extLst>
                  <a:ext uri="{FF2B5EF4-FFF2-40B4-BE49-F238E27FC236}">
                    <a16:creationId xmlns:a16="http://schemas.microsoft.com/office/drawing/2014/main" id="{6E316E65-F26F-4130-8435-C9CA37754007}"/>
                  </a:ext>
                </a:extLst>
              </p:cNvPr>
              <p:cNvSpPr/>
              <p:nvPr/>
            </p:nvSpPr>
            <p:spPr>
              <a:xfrm>
                <a:off x="2152750" y="2957607"/>
                <a:ext cx="756691" cy="437959"/>
              </a:xfrm>
              <a:custGeom>
                <a:avLst/>
                <a:gdLst/>
                <a:ahLst/>
                <a:cxnLst/>
                <a:rect l="l" t="t" r="r" b="b"/>
                <a:pathLst>
                  <a:path w="756691" h="437959" extrusionOk="0">
                    <a:moveTo>
                      <a:pt x="756692" y="218980"/>
                    </a:moveTo>
                    <a:cubicBezTo>
                      <a:pt x="756692" y="339919"/>
                      <a:pt x="587300" y="437959"/>
                      <a:pt x="378346" y="437959"/>
                    </a:cubicBezTo>
                    <a:cubicBezTo>
                      <a:pt x="169391" y="437959"/>
                      <a:pt x="0" y="339919"/>
                      <a:pt x="0" y="218980"/>
                    </a:cubicBezTo>
                    <a:cubicBezTo>
                      <a:pt x="0" y="98041"/>
                      <a:pt x="169391" y="0"/>
                      <a:pt x="378346" y="0"/>
                    </a:cubicBezTo>
                    <a:cubicBezTo>
                      <a:pt x="587300" y="0"/>
                      <a:pt x="756692" y="98041"/>
                      <a:pt x="756692"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46;p18">
                <a:extLst>
                  <a:ext uri="{FF2B5EF4-FFF2-40B4-BE49-F238E27FC236}">
                    <a16:creationId xmlns:a16="http://schemas.microsoft.com/office/drawing/2014/main" id="{39841631-5717-462D-90F0-CD071B6CBAF1}"/>
                  </a:ext>
                </a:extLst>
              </p:cNvPr>
              <p:cNvSpPr/>
              <p:nvPr/>
            </p:nvSpPr>
            <p:spPr>
              <a:xfrm>
                <a:off x="2318956" y="3109336"/>
                <a:ext cx="225716" cy="175248"/>
              </a:xfrm>
              <a:custGeom>
                <a:avLst/>
                <a:gdLst/>
                <a:ahLst/>
                <a:cxnLst/>
                <a:rect l="l" t="t" r="r" b="b"/>
                <a:pathLst>
                  <a:path w="225716" h="175248" extrusionOk="0">
                    <a:moveTo>
                      <a:pt x="18072" y="5"/>
                    </a:moveTo>
                    <a:cubicBezTo>
                      <a:pt x="45158" y="22103"/>
                      <a:pt x="85074" y="1910"/>
                      <a:pt x="87070" y="3910"/>
                    </a:cubicBezTo>
                    <a:cubicBezTo>
                      <a:pt x="118886" y="33494"/>
                      <a:pt x="152260" y="61346"/>
                      <a:pt x="187050" y="87349"/>
                    </a:cubicBezTo>
                    <a:cubicBezTo>
                      <a:pt x="203871" y="100684"/>
                      <a:pt x="230197" y="118400"/>
                      <a:pt x="225065" y="144023"/>
                    </a:cubicBezTo>
                    <a:cubicBezTo>
                      <a:pt x="216511" y="189742"/>
                      <a:pt x="143522" y="175646"/>
                      <a:pt x="115961" y="161644"/>
                    </a:cubicBezTo>
                    <a:cubicBezTo>
                      <a:pt x="88400" y="147642"/>
                      <a:pt x="65876" y="124496"/>
                      <a:pt x="39931" y="108304"/>
                    </a:cubicBezTo>
                    <a:cubicBezTo>
                      <a:pt x="20924" y="96683"/>
                      <a:pt x="2961" y="90682"/>
                      <a:pt x="110" y="67156"/>
                    </a:cubicBezTo>
                    <a:cubicBezTo>
                      <a:pt x="-1410" y="52964"/>
                      <a:pt x="13225" y="-567"/>
                      <a:pt x="1807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47;p18">
                <a:extLst>
                  <a:ext uri="{FF2B5EF4-FFF2-40B4-BE49-F238E27FC236}">
                    <a16:creationId xmlns:a16="http://schemas.microsoft.com/office/drawing/2014/main" id="{D6A37B5F-416D-4401-B11B-A15A5B74E0FE}"/>
                  </a:ext>
                </a:extLst>
              </p:cNvPr>
              <p:cNvSpPr/>
              <p:nvPr/>
            </p:nvSpPr>
            <p:spPr>
              <a:xfrm>
                <a:off x="2319304" y="3166967"/>
                <a:ext cx="224715" cy="117585"/>
              </a:xfrm>
              <a:custGeom>
                <a:avLst/>
                <a:gdLst/>
                <a:ahLst/>
                <a:cxnLst/>
                <a:rect l="l" t="t" r="r" b="b"/>
                <a:pathLst>
                  <a:path w="224715" h="117585" extrusionOk="0">
                    <a:moveTo>
                      <a:pt x="427" y="0"/>
                    </a:moveTo>
                    <a:cubicBezTo>
                      <a:pt x="3943" y="22574"/>
                      <a:pt x="22000" y="28575"/>
                      <a:pt x="40533" y="40291"/>
                    </a:cubicBezTo>
                    <a:cubicBezTo>
                      <a:pt x="66953" y="56769"/>
                      <a:pt x="90332" y="80582"/>
                      <a:pt x="117893" y="94583"/>
                    </a:cubicBezTo>
                    <a:cubicBezTo>
                      <a:pt x="143364" y="107442"/>
                      <a:pt x="206849" y="120301"/>
                      <a:pt x="224716" y="87630"/>
                    </a:cubicBezTo>
                    <a:cubicBezTo>
                      <a:pt x="215212" y="131731"/>
                      <a:pt x="143269" y="117920"/>
                      <a:pt x="115993" y="104013"/>
                    </a:cubicBezTo>
                    <a:cubicBezTo>
                      <a:pt x="88717" y="90107"/>
                      <a:pt x="65908" y="66866"/>
                      <a:pt x="39962" y="50673"/>
                    </a:cubicBezTo>
                    <a:cubicBezTo>
                      <a:pt x="20955" y="39053"/>
                      <a:pt x="2993" y="33052"/>
                      <a:pt x="142" y="9525"/>
                    </a:cubicBezTo>
                    <a:cubicBezTo>
                      <a:pt x="-117" y="6353"/>
                      <a:pt x="-21" y="3153"/>
                      <a:pt x="4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48;p18">
                <a:extLst>
                  <a:ext uri="{FF2B5EF4-FFF2-40B4-BE49-F238E27FC236}">
                    <a16:creationId xmlns:a16="http://schemas.microsoft.com/office/drawing/2014/main" id="{3445CB36-1051-48AB-8B74-C77BA88763F1}"/>
                  </a:ext>
                </a:extLst>
              </p:cNvPr>
              <p:cNvSpPr/>
              <p:nvPr/>
            </p:nvSpPr>
            <p:spPr>
              <a:xfrm>
                <a:off x="2550431" y="3021675"/>
                <a:ext cx="225586" cy="168802"/>
              </a:xfrm>
              <a:custGeom>
                <a:avLst/>
                <a:gdLst/>
                <a:ahLst/>
                <a:cxnLst/>
                <a:rect l="l" t="t" r="r" b="b"/>
                <a:pathLst>
                  <a:path w="225586" h="168802" extrusionOk="0">
                    <a:moveTo>
                      <a:pt x="21626" y="130"/>
                    </a:moveTo>
                    <a:cubicBezTo>
                      <a:pt x="48617" y="22228"/>
                      <a:pt x="96040" y="-1965"/>
                      <a:pt x="97656" y="130"/>
                    </a:cubicBezTo>
                    <a:cubicBezTo>
                      <a:pt x="125867" y="28715"/>
                      <a:pt x="155661" y="55680"/>
                      <a:pt x="186897" y="80902"/>
                    </a:cubicBezTo>
                    <a:cubicBezTo>
                      <a:pt x="203813" y="94237"/>
                      <a:pt x="230139" y="111954"/>
                      <a:pt x="224912" y="137576"/>
                    </a:cubicBezTo>
                    <a:cubicBezTo>
                      <a:pt x="216358" y="183296"/>
                      <a:pt x="143369" y="169199"/>
                      <a:pt x="115808" y="155197"/>
                    </a:cubicBezTo>
                    <a:cubicBezTo>
                      <a:pt x="88247" y="141196"/>
                      <a:pt x="65723" y="118050"/>
                      <a:pt x="39778" y="101857"/>
                    </a:cubicBezTo>
                    <a:cubicBezTo>
                      <a:pt x="20770" y="90237"/>
                      <a:pt x="2903" y="84236"/>
                      <a:pt x="52" y="60709"/>
                    </a:cubicBezTo>
                    <a:cubicBezTo>
                      <a:pt x="-1088" y="46517"/>
                      <a:pt x="16779" y="-441"/>
                      <a:pt x="21626" y="13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49;p18">
                <a:extLst>
                  <a:ext uri="{FF2B5EF4-FFF2-40B4-BE49-F238E27FC236}">
                    <a16:creationId xmlns:a16="http://schemas.microsoft.com/office/drawing/2014/main" id="{7FA497E4-0BCA-4757-80F2-BA6FADB00E03}"/>
                  </a:ext>
                </a:extLst>
              </p:cNvPr>
              <p:cNvSpPr/>
              <p:nvPr/>
            </p:nvSpPr>
            <p:spPr>
              <a:xfrm>
                <a:off x="2551534" y="3076575"/>
                <a:ext cx="224758" cy="117584"/>
              </a:xfrm>
              <a:custGeom>
                <a:avLst/>
                <a:gdLst/>
                <a:ahLst/>
                <a:cxnLst/>
                <a:rect l="l" t="t" r="r" b="b"/>
                <a:pathLst>
                  <a:path w="224758" h="117584" extrusionOk="0">
                    <a:moveTo>
                      <a:pt x="375" y="0"/>
                    </a:moveTo>
                    <a:cubicBezTo>
                      <a:pt x="3986" y="22574"/>
                      <a:pt x="22043" y="28575"/>
                      <a:pt x="40481" y="40291"/>
                    </a:cubicBezTo>
                    <a:cubicBezTo>
                      <a:pt x="66996" y="56769"/>
                      <a:pt x="90375" y="80581"/>
                      <a:pt x="117841" y="94583"/>
                    </a:cubicBezTo>
                    <a:cubicBezTo>
                      <a:pt x="143312" y="107442"/>
                      <a:pt x="206892" y="120301"/>
                      <a:pt x="224759" y="87630"/>
                    </a:cubicBezTo>
                    <a:cubicBezTo>
                      <a:pt x="215255" y="131731"/>
                      <a:pt x="143217" y="117920"/>
                      <a:pt x="115941" y="104013"/>
                    </a:cubicBezTo>
                    <a:cubicBezTo>
                      <a:pt x="88665" y="90106"/>
                      <a:pt x="65951" y="66865"/>
                      <a:pt x="39910" y="50673"/>
                    </a:cubicBezTo>
                    <a:cubicBezTo>
                      <a:pt x="21378" y="39053"/>
                      <a:pt x="3036" y="33052"/>
                      <a:pt x="185" y="9525"/>
                    </a:cubicBezTo>
                    <a:cubicBezTo>
                      <a:pt x="-114" y="6353"/>
                      <a:pt x="-50" y="3153"/>
                      <a:pt x="37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50;p18">
                <a:extLst>
                  <a:ext uri="{FF2B5EF4-FFF2-40B4-BE49-F238E27FC236}">
                    <a16:creationId xmlns:a16="http://schemas.microsoft.com/office/drawing/2014/main" id="{8CD0BCE5-5A3F-4E9D-BA27-87891BEDDC0B}"/>
                  </a:ext>
                </a:extLst>
              </p:cNvPr>
              <p:cNvSpPr/>
              <p:nvPr/>
            </p:nvSpPr>
            <p:spPr>
              <a:xfrm>
                <a:off x="2330724" y="2010537"/>
                <a:ext cx="387976" cy="1115665"/>
              </a:xfrm>
              <a:custGeom>
                <a:avLst/>
                <a:gdLst/>
                <a:ahLst/>
                <a:cxnLst/>
                <a:rect l="l" t="t" r="r" b="b"/>
                <a:pathLst>
                  <a:path w="387976" h="1115665" extrusionOk="0">
                    <a:moveTo>
                      <a:pt x="4689" y="96964"/>
                    </a:moveTo>
                    <a:cubicBezTo>
                      <a:pt x="6019" y="138017"/>
                      <a:pt x="18754" y="316039"/>
                      <a:pt x="24456" y="410623"/>
                    </a:cubicBezTo>
                    <a:cubicBezTo>
                      <a:pt x="30159" y="505206"/>
                      <a:pt x="31489" y="620173"/>
                      <a:pt x="31489" y="620173"/>
                    </a:cubicBezTo>
                    <a:cubicBezTo>
                      <a:pt x="31489" y="620173"/>
                      <a:pt x="15238" y="688943"/>
                      <a:pt x="4689" y="769715"/>
                    </a:cubicBezTo>
                    <a:cubicBezTo>
                      <a:pt x="-5861" y="850487"/>
                      <a:pt x="4689" y="1105472"/>
                      <a:pt x="4689" y="1105472"/>
                    </a:cubicBezTo>
                    <a:cubicBezTo>
                      <a:pt x="25827" y="1119064"/>
                      <a:pt x="52928" y="1119064"/>
                      <a:pt x="74066" y="1105472"/>
                    </a:cubicBezTo>
                    <a:cubicBezTo>
                      <a:pt x="74066" y="1105472"/>
                      <a:pt x="117403" y="901446"/>
                      <a:pt x="137456" y="809530"/>
                    </a:cubicBezTo>
                    <a:cubicBezTo>
                      <a:pt x="157509" y="717614"/>
                      <a:pt x="161026" y="664559"/>
                      <a:pt x="171480" y="607600"/>
                    </a:cubicBezTo>
                    <a:cubicBezTo>
                      <a:pt x="184025" y="538639"/>
                      <a:pt x="211206" y="217075"/>
                      <a:pt x="211206" y="217075"/>
                    </a:cubicBezTo>
                    <a:lnTo>
                      <a:pt x="222040" y="217742"/>
                    </a:lnTo>
                    <a:lnTo>
                      <a:pt x="250551" y="580930"/>
                    </a:lnTo>
                    <a:cubicBezTo>
                      <a:pt x="241642" y="607685"/>
                      <a:pt x="235526" y="635299"/>
                      <a:pt x="232304" y="663321"/>
                    </a:cubicBezTo>
                    <a:cubicBezTo>
                      <a:pt x="224416" y="722471"/>
                      <a:pt x="240573" y="1020127"/>
                      <a:pt x="240573" y="1020127"/>
                    </a:cubicBezTo>
                    <a:cubicBezTo>
                      <a:pt x="264164" y="1033272"/>
                      <a:pt x="293106" y="1032091"/>
                      <a:pt x="315557" y="1017079"/>
                    </a:cubicBezTo>
                    <a:cubicBezTo>
                      <a:pt x="315557" y="1017079"/>
                      <a:pt x="387976" y="622840"/>
                      <a:pt x="387976" y="562832"/>
                    </a:cubicBezTo>
                    <a:cubicBezTo>
                      <a:pt x="387976" y="523208"/>
                      <a:pt x="381229" y="0"/>
                      <a:pt x="3812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1;p18">
                <a:extLst>
                  <a:ext uri="{FF2B5EF4-FFF2-40B4-BE49-F238E27FC236}">
                    <a16:creationId xmlns:a16="http://schemas.microsoft.com/office/drawing/2014/main" id="{0887325A-92E3-4FFD-B753-485A56C1FE83}"/>
                  </a:ext>
                </a:extLst>
              </p:cNvPr>
              <p:cNvSpPr/>
              <p:nvPr/>
            </p:nvSpPr>
            <p:spPr>
              <a:xfrm>
                <a:off x="2382705" y="1314450"/>
                <a:ext cx="248692" cy="242377"/>
              </a:xfrm>
              <a:custGeom>
                <a:avLst/>
                <a:gdLst/>
                <a:ahLst/>
                <a:cxnLst/>
                <a:rect l="l" t="t" r="r" b="b"/>
                <a:pathLst>
                  <a:path w="248692" h="242377" extrusionOk="0">
                    <a:moveTo>
                      <a:pt x="50881" y="0"/>
                    </a:moveTo>
                    <a:cubicBezTo>
                      <a:pt x="50881" y="0"/>
                      <a:pt x="55538" y="89440"/>
                      <a:pt x="53542" y="97346"/>
                    </a:cubicBezTo>
                    <a:cubicBezTo>
                      <a:pt x="51546" y="105251"/>
                      <a:pt x="12486" y="131540"/>
                      <a:pt x="1176" y="140970"/>
                    </a:cubicBezTo>
                    <a:cubicBezTo>
                      <a:pt x="-10133" y="150400"/>
                      <a:pt x="62951" y="222599"/>
                      <a:pt x="98400" y="238887"/>
                    </a:cubicBezTo>
                    <a:cubicBezTo>
                      <a:pt x="133849" y="255175"/>
                      <a:pt x="246564" y="212217"/>
                      <a:pt x="248560" y="156782"/>
                    </a:cubicBezTo>
                    <a:cubicBezTo>
                      <a:pt x="250556" y="101346"/>
                      <a:pt x="229552" y="54769"/>
                      <a:pt x="211970" y="52006"/>
                    </a:cubicBezTo>
                    <a:cubicBezTo>
                      <a:pt x="194388" y="49244"/>
                      <a:pt x="50881" y="0"/>
                      <a:pt x="5088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52;p18">
                <a:extLst>
                  <a:ext uri="{FF2B5EF4-FFF2-40B4-BE49-F238E27FC236}">
                    <a16:creationId xmlns:a16="http://schemas.microsoft.com/office/drawing/2014/main" id="{EE478FE4-DDF7-4318-83AC-F6C2EFE2C55E}"/>
                  </a:ext>
                </a:extLst>
              </p:cNvPr>
              <p:cNvSpPr/>
              <p:nvPr/>
            </p:nvSpPr>
            <p:spPr>
              <a:xfrm>
                <a:off x="2671394" y="1371981"/>
                <a:ext cx="353519" cy="695039"/>
              </a:xfrm>
              <a:custGeom>
                <a:avLst/>
                <a:gdLst/>
                <a:ahLst/>
                <a:cxnLst/>
                <a:rect l="l" t="t" r="r" b="b"/>
                <a:pathLst>
                  <a:path w="353519" h="695039" extrusionOk="0">
                    <a:moveTo>
                      <a:pt x="6725" y="108394"/>
                    </a:moveTo>
                    <a:cubicBezTo>
                      <a:pt x="11952" y="68961"/>
                      <a:pt x="-13993" y="31432"/>
                      <a:pt x="11192" y="0"/>
                    </a:cubicBezTo>
                    <a:cubicBezTo>
                      <a:pt x="99292" y="86582"/>
                      <a:pt x="88077" y="315754"/>
                      <a:pt x="108130" y="462344"/>
                    </a:cubicBezTo>
                    <a:cubicBezTo>
                      <a:pt x="173516" y="530924"/>
                      <a:pt x="305049" y="598456"/>
                      <a:pt x="342114" y="614744"/>
                    </a:cubicBezTo>
                    <a:cubicBezTo>
                      <a:pt x="348861" y="617791"/>
                      <a:pt x="354659" y="621030"/>
                      <a:pt x="353328" y="628364"/>
                    </a:cubicBezTo>
                    <a:cubicBezTo>
                      <a:pt x="348006" y="656939"/>
                      <a:pt x="339738" y="667798"/>
                      <a:pt x="322726" y="695039"/>
                    </a:cubicBezTo>
                    <a:cubicBezTo>
                      <a:pt x="235671" y="657415"/>
                      <a:pt x="172946" y="635794"/>
                      <a:pt x="64223" y="532257"/>
                    </a:cubicBezTo>
                    <a:cubicBezTo>
                      <a:pt x="53909" y="521094"/>
                      <a:pt x="44680" y="508978"/>
                      <a:pt x="36662" y="496062"/>
                    </a:cubicBezTo>
                    <a:cubicBezTo>
                      <a:pt x="5584" y="403479"/>
                      <a:pt x="-2209" y="176498"/>
                      <a:pt x="6725" y="1083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53;p18">
                <a:extLst>
                  <a:ext uri="{FF2B5EF4-FFF2-40B4-BE49-F238E27FC236}">
                    <a16:creationId xmlns:a16="http://schemas.microsoft.com/office/drawing/2014/main" id="{A76C5D6A-D1CB-4F89-8DD3-91774411DA25}"/>
                  </a:ext>
                </a:extLst>
              </p:cNvPr>
              <p:cNvSpPr/>
              <p:nvPr/>
            </p:nvSpPr>
            <p:spPr>
              <a:xfrm>
                <a:off x="2315965" y="1348763"/>
                <a:ext cx="403432" cy="814679"/>
              </a:xfrm>
              <a:custGeom>
                <a:avLst/>
                <a:gdLst/>
                <a:ahLst/>
                <a:cxnLst/>
                <a:rect l="l" t="t" r="r" b="b"/>
                <a:pathLst>
                  <a:path w="403432" h="814679" extrusionOk="0">
                    <a:moveTo>
                      <a:pt x="107642" y="78462"/>
                    </a:moveTo>
                    <a:cubicBezTo>
                      <a:pt x="107642" y="78462"/>
                      <a:pt x="172458" y="175236"/>
                      <a:pt x="262839" y="184761"/>
                    </a:cubicBezTo>
                    <a:cubicBezTo>
                      <a:pt x="291351" y="156186"/>
                      <a:pt x="293917" y="56364"/>
                      <a:pt x="254476" y="24360"/>
                    </a:cubicBezTo>
                    <a:cubicBezTo>
                      <a:pt x="254476" y="24360"/>
                      <a:pt x="290780" y="-4977"/>
                      <a:pt x="315585" y="738"/>
                    </a:cubicBezTo>
                    <a:cubicBezTo>
                      <a:pt x="342222" y="16921"/>
                      <a:pt x="362057" y="42286"/>
                      <a:pt x="371373" y="72081"/>
                    </a:cubicBezTo>
                    <a:cubicBezTo>
                      <a:pt x="394367" y="138651"/>
                      <a:pt x="405154" y="208831"/>
                      <a:pt x="403210" y="279249"/>
                    </a:cubicBezTo>
                    <a:cubicBezTo>
                      <a:pt x="401690" y="374499"/>
                      <a:pt x="403210" y="664250"/>
                      <a:pt x="403210" y="664250"/>
                    </a:cubicBezTo>
                    <a:cubicBezTo>
                      <a:pt x="403210" y="664250"/>
                      <a:pt x="390570" y="725591"/>
                      <a:pt x="308838" y="771216"/>
                    </a:cubicBezTo>
                    <a:cubicBezTo>
                      <a:pt x="227105" y="816840"/>
                      <a:pt x="166281" y="821317"/>
                      <a:pt x="110874" y="808363"/>
                    </a:cubicBezTo>
                    <a:cubicBezTo>
                      <a:pt x="65065" y="797695"/>
                      <a:pt x="27240" y="781503"/>
                      <a:pt x="11559" y="748260"/>
                    </a:cubicBezTo>
                    <a:cubicBezTo>
                      <a:pt x="15646" y="681585"/>
                      <a:pt x="45298" y="508040"/>
                      <a:pt x="34178" y="424410"/>
                    </a:cubicBezTo>
                    <a:cubicBezTo>
                      <a:pt x="23059" y="340781"/>
                      <a:pt x="5667" y="278202"/>
                      <a:pt x="915" y="210574"/>
                    </a:cubicBezTo>
                    <a:cubicBezTo>
                      <a:pt x="-3837" y="142947"/>
                      <a:pt x="9848" y="143899"/>
                      <a:pt x="43682" y="120182"/>
                    </a:cubicBezTo>
                    <a:cubicBezTo>
                      <a:pt x="63986" y="104770"/>
                      <a:pt x="85361" y="90826"/>
                      <a:pt x="107642" y="7846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54;p18">
                <a:extLst>
                  <a:ext uri="{FF2B5EF4-FFF2-40B4-BE49-F238E27FC236}">
                    <a16:creationId xmlns:a16="http://schemas.microsoft.com/office/drawing/2014/main" id="{CDB1F1C2-04F6-4504-BE72-9950865AC3FB}"/>
                  </a:ext>
                </a:extLst>
              </p:cNvPr>
              <p:cNvSpPr/>
              <p:nvPr/>
            </p:nvSpPr>
            <p:spPr>
              <a:xfrm>
                <a:off x="2373403" y="1062776"/>
                <a:ext cx="268166" cy="327122"/>
              </a:xfrm>
              <a:custGeom>
                <a:avLst/>
                <a:gdLst/>
                <a:ahLst/>
                <a:cxnLst/>
                <a:rect l="l" t="t" r="r" b="b"/>
                <a:pathLst>
                  <a:path w="268166" h="327122" extrusionOk="0">
                    <a:moveTo>
                      <a:pt x="262234" y="118324"/>
                    </a:moveTo>
                    <a:lnTo>
                      <a:pt x="262234" y="118324"/>
                    </a:lnTo>
                    <a:cubicBezTo>
                      <a:pt x="251590" y="48886"/>
                      <a:pt x="201695" y="-3787"/>
                      <a:pt x="130227" y="214"/>
                    </a:cubicBezTo>
                    <a:cubicBezTo>
                      <a:pt x="54204" y="4462"/>
                      <a:pt x="-3996" y="69658"/>
                      <a:pt x="215" y="145851"/>
                    </a:cubicBezTo>
                    <a:cubicBezTo>
                      <a:pt x="2583" y="188590"/>
                      <a:pt x="24775" y="227747"/>
                      <a:pt x="60184" y="251674"/>
                    </a:cubicBezTo>
                    <a:cubicBezTo>
                      <a:pt x="62685" y="262208"/>
                      <a:pt x="66417" y="272400"/>
                      <a:pt x="71303" y="282058"/>
                    </a:cubicBezTo>
                    <a:cubicBezTo>
                      <a:pt x="96488" y="311681"/>
                      <a:pt x="172994" y="329683"/>
                      <a:pt x="194852" y="326826"/>
                    </a:cubicBezTo>
                    <a:cubicBezTo>
                      <a:pt x="223364" y="322825"/>
                      <a:pt x="238380" y="311014"/>
                      <a:pt x="251875" y="280153"/>
                    </a:cubicBezTo>
                    <a:cubicBezTo>
                      <a:pt x="275540" y="225385"/>
                      <a:pt x="268127" y="152518"/>
                      <a:pt x="262234" y="1183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55;p18">
                <a:extLst>
                  <a:ext uri="{FF2B5EF4-FFF2-40B4-BE49-F238E27FC236}">
                    <a16:creationId xmlns:a16="http://schemas.microsoft.com/office/drawing/2014/main" id="{E239BDFE-76A6-4750-B28A-6CAA043C0165}"/>
                  </a:ext>
                </a:extLst>
              </p:cNvPr>
              <p:cNvSpPr/>
              <p:nvPr/>
            </p:nvSpPr>
            <p:spPr>
              <a:xfrm>
                <a:off x="2348404" y="1033740"/>
                <a:ext cx="282986" cy="280709"/>
              </a:xfrm>
              <a:custGeom>
                <a:avLst/>
                <a:gdLst/>
                <a:ahLst/>
                <a:cxnLst/>
                <a:rect l="l" t="t" r="r" b="b"/>
                <a:pathLst>
                  <a:path w="282986" h="280709" extrusionOk="0">
                    <a:moveTo>
                      <a:pt x="85182" y="280709"/>
                    </a:moveTo>
                    <a:lnTo>
                      <a:pt x="85182" y="280709"/>
                    </a:lnTo>
                    <a:lnTo>
                      <a:pt x="91740" y="220130"/>
                    </a:lnTo>
                    <a:cubicBezTo>
                      <a:pt x="91740" y="220130"/>
                      <a:pt x="41940" y="91733"/>
                      <a:pt x="159122" y="116403"/>
                    </a:cubicBezTo>
                    <a:cubicBezTo>
                      <a:pt x="236102" y="132595"/>
                      <a:pt x="255490" y="139644"/>
                      <a:pt x="278964" y="87828"/>
                    </a:cubicBezTo>
                    <a:cubicBezTo>
                      <a:pt x="302439" y="36012"/>
                      <a:pt x="219661" y="-10565"/>
                      <a:pt x="121487" y="2103"/>
                    </a:cubicBezTo>
                    <a:cubicBezTo>
                      <a:pt x="51379" y="9511"/>
                      <a:pt x="-1397" y="69481"/>
                      <a:pt x="28" y="140120"/>
                    </a:cubicBezTo>
                    <a:cubicBezTo>
                      <a:pt x="2594" y="178506"/>
                      <a:pt x="12763" y="255658"/>
                      <a:pt x="85182" y="280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756;p18">
                <a:extLst>
                  <a:ext uri="{FF2B5EF4-FFF2-40B4-BE49-F238E27FC236}">
                    <a16:creationId xmlns:a16="http://schemas.microsoft.com/office/drawing/2014/main" id="{B7E9ED46-DDDF-4028-B98D-29FC8443DA68}"/>
                  </a:ext>
                </a:extLst>
              </p:cNvPr>
              <p:cNvSpPr/>
              <p:nvPr/>
            </p:nvSpPr>
            <p:spPr>
              <a:xfrm>
                <a:off x="2295460" y="1509426"/>
                <a:ext cx="362138" cy="623316"/>
              </a:xfrm>
              <a:custGeom>
                <a:avLst/>
                <a:gdLst/>
                <a:ahLst/>
                <a:cxnLst/>
                <a:rect l="l" t="t" r="r" b="b"/>
                <a:pathLst>
                  <a:path w="362138" h="623316" extrusionOk="0">
                    <a:moveTo>
                      <a:pt x="1462" y="9525"/>
                    </a:moveTo>
                    <a:cubicBezTo>
                      <a:pt x="35295" y="0"/>
                      <a:pt x="9540" y="7906"/>
                      <a:pt x="35295" y="0"/>
                    </a:cubicBezTo>
                    <a:cubicBezTo>
                      <a:pt x="123395" y="86678"/>
                      <a:pt x="112466" y="235077"/>
                      <a:pt x="132424" y="381762"/>
                    </a:cubicBezTo>
                    <a:cubicBezTo>
                      <a:pt x="181083" y="462343"/>
                      <a:pt x="361655" y="571595"/>
                      <a:pt x="361655" y="571595"/>
                    </a:cubicBezTo>
                    <a:cubicBezTo>
                      <a:pt x="363936" y="587216"/>
                      <a:pt x="358424" y="591788"/>
                      <a:pt x="338941" y="623316"/>
                    </a:cubicBezTo>
                    <a:cubicBezTo>
                      <a:pt x="251982" y="585692"/>
                      <a:pt x="179088" y="553212"/>
                      <a:pt x="70364" y="449771"/>
                    </a:cubicBezTo>
                    <a:cubicBezTo>
                      <a:pt x="66088" y="445675"/>
                      <a:pt x="59815" y="444627"/>
                      <a:pt x="58009" y="439007"/>
                    </a:cubicBezTo>
                    <a:cubicBezTo>
                      <a:pt x="26932" y="345376"/>
                      <a:pt x="-7567" y="77724"/>
                      <a:pt x="1462" y="952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757;p18">
                <a:extLst>
                  <a:ext uri="{FF2B5EF4-FFF2-40B4-BE49-F238E27FC236}">
                    <a16:creationId xmlns:a16="http://schemas.microsoft.com/office/drawing/2014/main" id="{A297086B-5B3B-4DD3-AFB4-DD84F16F56FD}"/>
                  </a:ext>
                </a:extLst>
              </p:cNvPr>
              <p:cNvSpPr/>
              <p:nvPr/>
            </p:nvSpPr>
            <p:spPr>
              <a:xfrm>
                <a:off x="2681160" y="1699641"/>
                <a:ext cx="419212" cy="565118"/>
              </a:xfrm>
              <a:custGeom>
                <a:avLst/>
                <a:gdLst/>
                <a:ahLst/>
                <a:cxnLst/>
                <a:rect l="l" t="t" r="r" b="b"/>
                <a:pathLst>
                  <a:path w="419212" h="565118" extrusionOk="0">
                    <a:moveTo>
                      <a:pt x="419212" y="0"/>
                    </a:moveTo>
                    <a:lnTo>
                      <a:pt x="287965" y="449771"/>
                    </a:lnTo>
                    <a:lnTo>
                      <a:pt x="0" y="565118"/>
                    </a:lnTo>
                    <a:lnTo>
                      <a:pt x="105017" y="126968"/>
                    </a:lnTo>
                    <a:lnTo>
                      <a:pt x="419212"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758;p18">
                <a:extLst>
                  <a:ext uri="{FF2B5EF4-FFF2-40B4-BE49-F238E27FC236}">
                    <a16:creationId xmlns:a16="http://schemas.microsoft.com/office/drawing/2014/main" id="{325A25D8-BDD6-4C82-A1EA-B8A172BE6414}"/>
                  </a:ext>
                </a:extLst>
              </p:cNvPr>
              <p:cNvSpPr/>
              <p:nvPr/>
            </p:nvSpPr>
            <p:spPr>
              <a:xfrm>
                <a:off x="2608827" y="2053875"/>
                <a:ext cx="212446" cy="104783"/>
              </a:xfrm>
              <a:custGeom>
                <a:avLst/>
                <a:gdLst/>
                <a:ahLst/>
                <a:cxnLst/>
                <a:rect l="l" t="t" r="r" b="b"/>
                <a:pathLst>
                  <a:path w="212446" h="104783" extrusionOk="0">
                    <a:moveTo>
                      <a:pt x="2861" y="30194"/>
                    </a:moveTo>
                    <a:cubicBezTo>
                      <a:pt x="7137" y="14859"/>
                      <a:pt x="18257" y="18669"/>
                      <a:pt x="30707" y="22479"/>
                    </a:cubicBezTo>
                    <a:cubicBezTo>
                      <a:pt x="44209" y="27956"/>
                      <a:pt x="59041" y="29251"/>
                      <a:pt x="73284" y="26194"/>
                    </a:cubicBezTo>
                    <a:cubicBezTo>
                      <a:pt x="85164" y="22479"/>
                      <a:pt x="93717" y="12287"/>
                      <a:pt x="103791" y="5525"/>
                    </a:cubicBezTo>
                    <a:cubicBezTo>
                      <a:pt x="109552" y="2086"/>
                      <a:pt x="116096" y="181"/>
                      <a:pt x="122799" y="0"/>
                    </a:cubicBezTo>
                    <a:cubicBezTo>
                      <a:pt x="122228" y="3905"/>
                      <a:pt x="116241" y="26765"/>
                      <a:pt x="116241" y="26765"/>
                    </a:cubicBezTo>
                    <a:cubicBezTo>
                      <a:pt x="116241" y="26765"/>
                      <a:pt x="179346" y="27432"/>
                      <a:pt x="185809" y="26098"/>
                    </a:cubicBezTo>
                    <a:cubicBezTo>
                      <a:pt x="191634" y="25308"/>
                      <a:pt x="196997" y="29394"/>
                      <a:pt x="197789" y="35233"/>
                    </a:cubicBezTo>
                    <a:cubicBezTo>
                      <a:pt x="198199" y="38252"/>
                      <a:pt x="197297" y="41310"/>
                      <a:pt x="195312" y="43625"/>
                    </a:cubicBezTo>
                    <a:lnTo>
                      <a:pt x="199589" y="42958"/>
                    </a:lnTo>
                    <a:cubicBezTo>
                      <a:pt x="212514" y="40100"/>
                      <a:pt x="218027" y="59912"/>
                      <a:pt x="205006" y="62865"/>
                    </a:cubicBezTo>
                    <a:cubicBezTo>
                      <a:pt x="201585" y="63627"/>
                      <a:pt x="198069" y="64008"/>
                      <a:pt x="194457" y="64484"/>
                    </a:cubicBezTo>
                    <a:cubicBezTo>
                      <a:pt x="202915" y="67723"/>
                      <a:pt x="205006" y="81725"/>
                      <a:pt x="194457" y="83534"/>
                    </a:cubicBezTo>
                    <a:lnTo>
                      <a:pt x="191226" y="84106"/>
                    </a:lnTo>
                    <a:cubicBezTo>
                      <a:pt x="189741" y="84668"/>
                      <a:pt x="188151" y="84896"/>
                      <a:pt x="186569" y="84772"/>
                    </a:cubicBezTo>
                    <a:lnTo>
                      <a:pt x="184573" y="84772"/>
                    </a:lnTo>
                    <a:cubicBezTo>
                      <a:pt x="185790" y="90916"/>
                      <a:pt x="181809" y="96879"/>
                      <a:pt x="175683" y="98098"/>
                    </a:cubicBezTo>
                    <a:cubicBezTo>
                      <a:pt x="175480" y="98136"/>
                      <a:pt x="175275" y="98174"/>
                      <a:pt x="175069" y="98203"/>
                    </a:cubicBezTo>
                    <a:cubicBezTo>
                      <a:pt x="144277" y="102298"/>
                      <a:pt x="99039" y="114586"/>
                      <a:pt x="71098" y="89154"/>
                    </a:cubicBezTo>
                    <a:cubicBezTo>
                      <a:pt x="51763" y="87239"/>
                      <a:pt x="32878" y="82124"/>
                      <a:pt x="15216" y="74009"/>
                    </a:cubicBezTo>
                    <a:cubicBezTo>
                      <a:pt x="-1796" y="65913"/>
                      <a:pt x="-2271" y="48577"/>
                      <a:pt x="2861" y="301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759;p18">
                <a:extLst>
                  <a:ext uri="{FF2B5EF4-FFF2-40B4-BE49-F238E27FC236}">
                    <a16:creationId xmlns:a16="http://schemas.microsoft.com/office/drawing/2014/main" id="{AD8C3F1F-81AF-47AC-9002-C2A7556C1F4F}"/>
                  </a:ext>
                </a:extLst>
              </p:cNvPr>
              <p:cNvSpPr/>
              <p:nvPr/>
            </p:nvSpPr>
            <p:spPr>
              <a:xfrm>
                <a:off x="2916099" y="1987646"/>
                <a:ext cx="131568" cy="109091"/>
              </a:xfrm>
              <a:custGeom>
                <a:avLst/>
                <a:gdLst/>
                <a:ahLst/>
                <a:cxnLst/>
                <a:rect l="l" t="t" r="r" b="b"/>
                <a:pathLst>
                  <a:path w="131568" h="109091" extrusionOk="0">
                    <a:moveTo>
                      <a:pt x="10639" y="59657"/>
                    </a:moveTo>
                    <a:lnTo>
                      <a:pt x="14916" y="59657"/>
                    </a:lnTo>
                    <a:cubicBezTo>
                      <a:pt x="10289" y="56028"/>
                      <a:pt x="9476" y="49322"/>
                      <a:pt x="13102" y="44683"/>
                    </a:cubicBezTo>
                    <a:cubicBezTo>
                      <a:pt x="14995" y="42255"/>
                      <a:pt x="17838" y="40778"/>
                      <a:pt x="20903" y="40607"/>
                    </a:cubicBezTo>
                    <a:cubicBezTo>
                      <a:pt x="27556" y="40607"/>
                      <a:pt x="92467" y="26986"/>
                      <a:pt x="92467" y="26986"/>
                    </a:cubicBezTo>
                    <a:lnTo>
                      <a:pt x="100260" y="221"/>
                    </a:lnTo>
                    <a:cubicBezTo>
                      <a:pt x="100260" y="-1303"/>
                      <a:pt x="111569" y="5555"/>
                      <a:pt x="111950" y="5840"/>
                    </a:cubicBezTo>
                    <a:cubicBezTo>
                      <a:pt x="123082" y="13146"/>
                      <a:pt x="130288" y="25138"/>
                      <a:pt x="131527" y="38416"/>
                    </a:cubicBezTo>
                    <a:cubicBezTo>
                      <a:pt x="132163" y="57028"/>
                      <a:pt x="125315" y="75116"/>
                      <a:pt x="112520" y="88613"/>
                    </a:cubicBezTo>
                    <a:cubicBezTo>
                      <a:pt x="100854" y="100414"/>
                      <a:pt x="85087" y="107244"/>
                      <a:pt x="68517" y="107663"/>
                    </a:cubicBezTo>
                    <a:cubicBezTo>
                      <a:pt x="60629" y="108139"/>
                      <a:pt x="53026" y="108520"/>
                      <a:pt x="46279" y="109092"/>
                    </a:cubicBezTo>
                    <a:cubicBezTo>
                      <a:pt x="40033" y="109092"/>
                      <a:pt x="34969" y="104015"/>
                      <a:pt x="34969" y="97757"/>
                    </a:cubicBezTo>
                    <a:cubicBezTo>
                      <a:pt x="34969" y="97728"/>
                      <a:pt x="34969" y="97690"/>
                      <a:pt x="34969" y="97661"/>
                    </a:cubicBezTo>
                    <a:lnTo>
                      <a:pt x="32973" y="97661"/>
                    </a:lnTo>
                    <a:cubicBezTo>
                      <a:pt x="31442" y="98023"/>
                      <a:pt x="29847" y="98023"/>
                      <a:pt x="28316" y="97661"/>
                    </a:cubicBezTo>
                    <a:lnTo>
                      <a:pt x="24990" y="97661"/>
                    </a:lnTo>
                    <a:cubicBezTo>
                      <a:pt x="13966" y="97661"/>
                      <a:pt x="13110" y="83946"/>
                      <a:pt x="20618" y="78611"/>
                    </a:cubicBezTo>
                    <a:cubicBezTo>
                      <a:pt x="17102" y="78611"/>
                      <a:pt x="13490" y="79278"/>
                      <a:pt x="9974" y="79278"/>
                    </a:cubicBezTo>
                    <a:cubicBezTo>
                      <a:pt x="-3806" y="80135"/>
                      <a:pt x="-3046" y="59561"/>
                      <a:pt x="10639" y="5965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760;p18">
                <a:extLst>
                  <a:ext uri="{FF2B5EF4-FFF2-40B4-BE49-F238E27FC236}">
                    <a16:creationId xmlns:a16="http://schemas.microsoft.com/office/drawing/2014/main" id="{BC407885-C265-4A08-83AE-06804FCEAD4D}"/>
                  </a:ext>
                </a:extLst>
              </p:cNvPr>
              <p:cNvSpPr/>
              <p:nvPr/>
            </p:nvSpPr>
            <p:spPr>
              <a:xfrm>
                <a:off x="2631550" y="1349025"/>
                <a:ext cx="130391" cy="190023"/>
              </a:xfrm>
              <a:custGeom>
                <a:avLst/>
                <a:gdLst/>
                <a:ahLst/>
                <a:cxnLst/>
                <a:rect l="l" t="t" r="r" b="b"/>
                <a:pathLst>
                  <a:path w="130391" h="190023" extrusionOk="0">
                    <a:moveTo>
                      <a:pt x="83348" y="190024"/>
                    </a:moveTo>
                    <a:cubicBezTo>
                      <a:pt x="83348" y="190024"/>
                      <a:pt x="116611" y="188309"/>
                      <a:pt x="130392" y="168878"/>
                    </a:cubicBezTo>
                    <a:cubicBezTo>
                      <a:pt x="127826" y="135636"/>
                      <a:pt x="85344" y="9430"/>
                      <a:pt x="0" y="0"/>
                    </a:cubicBezTo>
                    <a:cubicBezTo>
                      <a:pt x="23264" y="16335"/>
                      <a:pt x="41713" y="38643"/>
                      <a:pt x="53411" y="64580"/>
                    </a:cubicBezTo>
                    <a:cubicBezTo>
                      <a:pt x="68902" y="102584"/>
                      <a:pt x="83348" y="190024"/>
                      <a:pt x="83348" y="1900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761;p18">
                <a:extLst>
                  <a:ext uri="{FF2B5EF4-FFF2-40B4-BE49-F238E27FC236}">
                    <a16:creationId xmlns:a16="http://schemas.microsoft.com/office/drawing/2014/main" id="{81BF447A-C3A0-4F76-B63E-222A7199AB0F}"/>
                  </a:ext>
                </a:extLst>
              </p:cNvPr>
              <p:cNvSpPr/>
              <p:nvPr/>
            </p:nvSpPr>
            <p:spPr>
              <a:xfrm>
                <a:off x="2269458" y="1478036"/>
                <a:ext cx="157611" cy="236452"/>
              </a:xfrm>
              <a:custGeom>
                <a:avLst/>
                <a:gdLst/>
                <a:ahLst/>
                <a:cxnLst/>
                <a:rect l="l" t="t" r="r" b="b"/>
                <a:pathLst>
                  <a:path w="157611" h="236452" extrusionOk="0">
                    <a:moveTo>
                      <a:pt x="12067" y="227795"/>
                    </a:moveTo>
                    <a:cubicBezTo>
                      <a:pt x="12067" y="227795"/>
                      <a:pt x="97031" y="257132"/>
                      <a:pt x="156905" y="207793"/>
                    </a:cubicBezTo>
                    <a:cubicBezTo>
                      <a:pt x="163463" y="196458"/>
                      <a:pt x="122216" y="51583"/>
                      <a:pt x="122216" y="51583"/>
                    </a:cubicBezTo>
                    <a:cubicBezTo>
                      <a:pt x="122216" y="51583"/>
                      <a:pt x="86577" y="-22522"/>
                      <a:pt x="30790" y="6911"/>
                    </a:cubicBezTo>
                    <a:cubicBezTo>
                      <a:pt x="-24997" y="36343"/>
                      <a:pt x="12067" y="227795"/>
                      <a:pt x="12067" y="22779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762;p18">
                <a:extLst>
                  <a:ext uri="{FF2B5EF4-FFF2-40B4-BE49-F238E27FC236}">
                    <a16:creationId xmlns:a16="http://schemas.microsoft.com/office/drawing/2014/main" id="{952F228F-9EAA-443E-9162-114A1099ABC6}"/>
                  </a:ext>
                </a:extLst>
              </p:cNvPr>
              <p:cNvSpPr/>
              <p:nvPr/>
            </p:nvSpPr>
            <p:spPr>
              <a:xfrm>
                <a:off x="3098756" y="3983831"/>
                <a:ext cx="98079" cy="56769"/>
              </a:xfrm>
              <a:custGeom>
                <a:avLst/>
                <a:gdLst/>
                <a:ahLst/>
                <a:cxnLst/>
                <a:rect l="l" t="t" r="r" b="b"/>
                <a:pathLst>
                  <a:path w="98079" h="56769" extrusionOk="0">
                    <a:moveTo>
                      <a:pt x="98079" y="28385"/>
                    </a:moveTo>
                    <a:cubicBezTo>
                      <a:pt x="98079" y="44061"/>
                      <a:pt x="76123" y="56769"/>
                      <a:pt x="49040" y="56769"/>
                    </a:cubicBezTo>
                    <a:cubicBezTo>
                      <a:pt x="21956" y="56769"/>
                      <a:pt x="0" y="44061"/>
                      <a:pt x="0" y="28385"/>
                    </a:cubicBezTo>
                    <a:cubicBezTo>
                      <a:pt x="0" y="12708"/>
                      <a:pt x="21956" y="0"/>
                      <a:pt x="49040" y="0"/>
                    </a:cubicBezTo>
                    <a:cubicBezTo>
                      <a:pt x="76123" y="0"/>
                      <a:pt x="98079" y="12708"/>
                      <a:pt x="98079" y="2838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763;p18">
                <a:extLst>
                  <a:ext uri="{FF2B5EF4-FFF2-40B4-BE49-F238E27FC236}">
                    <a16:creationId xmlns:a16="http://schemas.microsoft.com/office/drawing/2014/main" id="{85E1562A-5292-4A2D-A9C5-FDD88C4842E4}"/>
                  </a:ext>
                </a:extLst>
              </p:cNvPr>
              <p:cNvSpPr/>
              <p:nvPr/>
            </p:nvSpPr>
            <p:spPr>
              <a:xfrm>
                <a:off x="4017202" y="4508754"/>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764;p18">
                <a:extLst>
                  <a:ext uri="{FF2B5EF4-FFF2-40B4-BE49-F238E27FC236}">
                    <a16:creationId xmlns:a16="http://schemas.microsoft.com/office/drawing/2014/main" id="{127745AF-AA89-4331-8C85-2A3657E77F3F}"/>
                  </a:ext>
                </a:extLst>
              </p:cNvPr>
              <p:cNvSpPr/>
              <p:nvPr/>
            </p:nvSpPr>
            <p:spPr>
              <a:xfrm>
                <a:off x="5609182" y="3535680"/>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765;p18">
                <a:extLst>
                  <a:ext uri="{FF2B5EF4-FFF2-40B4-BE49-F238E27FC236}">
                    <a16:creationId xmlns:a16="http://schemas.microsoft.com/office/drawing/2014/main" id="{053F3C3F-1E69-41FE-9AFF-B8C20A1483F5}"/>
                  </a:ext>
                </a:extLst>
              </p:cNvPr>
              <p:cNvSpPr/>
              <p:nvPr/>
            </p:nvSpPr>
            <p:spPr>
              <a:xfrm>
                <a:off x="3115863" y="3050952"/>
                <a:ext cx="67191" cy="975240"/>
              </a:xfrm>
              <a:custGeom>
                <a:avLst/>
                <a:gdLst/>
                <a:ahLst/>
                <a:cxnLst/>
                <a:rect l="l" t="t" r="r" b="b"/>
                <a:pathLst>
                  <a:path w="67191" h="975240" extrusionOk="0">
                    <a:moveTo>
                      <a:pt x="0" y="0"/>
                    </a:moveTo>
                    <a:lnTo>
                      <a:pt x="0" y="955548"/>
                    </a:lnTo>
                    <a:cubicBezTo>
                      <a:pt x="447" y="961558"/>
                      <a:pt x="4068" y="966864"/>
                      <a:pt x="9504" y="969455"/>
                    </a:cubicBezTo>
                    <a:cubicBezTo>
                      <a:pt x="24643" y="977170"/>
                      <a:pt x="42549" y="977170"/>
                      <a:pt x="57688" y="969455"/>
                    </a:cubicBezTo>
                    <a:cubicBezTo>
                      <a:pt x="63105" y="966854"/>
                      <a:pt x="66726" y="961549"/>
                      <a:pt x="67192" y="955548"/>
                    </a:cubicBezTo>
                    <a:lnTo>
                      <a:pt x="67192" y="955548"/>
                    </a:lnTo>
                    <a:lnTo>
                      <a:pt x="67192"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766;p18">
                <a:extLst>
                  <a:ext uri="{FF2B5EF4-FFF2-40B4-BE49-F238E27FC236}">
                    <a16:creationId xmlns:a16="http://schemas.microsoft.com/office/drawing/2014/main" id="{93E18EF1-0278-4856-93FF-95798D83F5D4}"/>
                  </a:ext>
                </a:extLst>
              </p:cNvPr>
              <p:cNvSpPr/>
              <p:nvPr/>
            </p:nvSpPr>
            <p:spPr>
              <a:xfrm>
                <a:off x="4036495" y="3422808"/>
                <a:ext cx="59588" cy="1128783"/>
              </a:xfrm>
              <a:custGeom>
                <a:avLst/>
                <a:gdLst/>
                <a:ahLst/>
                <a:cxnLst/>
                <a:rect l="l" t="t" r="r" b="b"/>
                <a:pathLst>
                  <a:path w="59588" h="1128783" extrusionOk="0">
                    <a:moveTo>
                      <a:pt x="0" y="0"/>
                    </a:moveTo>
                    <a:lnTo>
                      <a:pt x="0" y="1108996"/>
                    </a:lnTo>
                    <a:cubicBezTo>
                      <a:pt x="333" y="1114835"/>
                      <a:pt x="3583" y="1120102"/>
                      <a:pt x="8648" y="1122998"/>
                    </a:cubicBezTo>
                    <a:cubicBezTo>
                      <a:pt x="21659" y="1130713"/>
                      <a:pt x="37834" y="1130713"/>
                      <a:pt x="50845" y="1122998"/>
                    </a:cubicBezTo>
                    <a:cubicBezTo>
                      <a:pt x="55930" y="1120111"/>
                      <a:pt x="59218" y="1114844"/>
                      <a:pt x="59589" y="1108996"/>
                    </a:cubicBezTo>
                    <a:lnTo>
                      <a:pt x="59589" y="1108996"/>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767;p18">
                <a:extLst>
                  <a:ext uri="{FF2B5EF4-FFF2-40B4-BE49-F238E27FC236}">
                    <a16:creationId xmlns:a16="http://schemas.microsoft.com/office/drawing/2014/main" id="{3553C907-BC2D-4EE4-99B0-E1383AA455DB}"/>
                  </a:ext>
                </a:extLst>
              </p:cNvPr>
              <p:cNvSpPr/>
              <p:nvPr/>
            </p:nvSpPr>
            <p:spPr>
              <a:xfrm>
                <a:off x="5628379" y="2652522"/>
                <a:ext cx="59588" cy="923996"/>
              </a:xfrm>
              <a:custGeom>
                <a:avLst/>
                <a:gdLst/>
                <a:ahLst/>
                <a:cxnLst/>
                <a:rect l="l" t="t" r="r" b="b"/>
                <a:pathLst>
                  <a:path w="59588" h="923996" extrusionOk="0">
                    <a:moveTo>
                      <a:pt x="0" y="0"/>
                    </a:moveTo>
                    <a:lnTo>
                      <a:pt x="0" y="904304"/>
                    </a:lnTo>
                    <a:cubicBezTo>
                      <a:pt x="342" y="910133"/>
                      <a:pt x="3649" y="915381"/>
                      <a:pt x="8744" y="918210"/>
                    </a:cubicBezTo>
                    <a:cubicBezTo>
                      <a:pt x="21716" y="925925"/>
                      <a:pt x="37873" y="925925"/>
                      <a:pt x="50845" y="918210"/>
                    </a:cubicBezTo>
                    <a:cubicBezTo>
                      <a:pt x="55939" y="915381"/>
                      <a:pt x="59247" y="910133"/>
                      <a:pt x="59589" y="904304"/>
                    </a:cubicBezTo>
                    <a:lnTo>
                      <a:pt x="59589" y="904304"/>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768;p18">
                <a:extLst>
                  <a:ext uri="{FF2B5EF4-FFF2-40B4-BE49-F238E27FC236}">
                    <a16:creationId xmlns:a16="http://schemas.microsoft.com/office/drawing/2014/main" id="{D8A6445F-58E5-4A72-A15A-57BF314B4793}"/>
                  </a:ext>
                </a:extLst>
              </p:cNvPr>
              <p:cNvSpPr/>
              <p:nvPr/>
            </p:nvSpPr>
            <p:spPr>
              <a:xfrm>
                <a:off x="3056370" y="3054762"/>
                <a:ext cx="1009872" cy="652653"/>
              </a:xfrm>
              <a:custGeom>
                <a:avLst/>
                <a:gdLst/>
                <a:ahLst/>
                <a:cxnLst/>
                <a:rect l="l" t="t" r="r" b="b"/>
                <a:pathLst>
                  <a:path w="1009872" h="652653" extrusionOk="0">
                    <a:moveTo>
                      <a:pt x="1009872" y="652653"/>
                    </a:moveTo>
                    <a:lnTo>
                      <a:pt x="0" y="68294"/>
                    </a:lnTo>
                    <a:lnTo>
                      <a:pt x="0" y="0"/>
                    </a:lnTo>
                    <a:lnTo>
                      <a:pt x="1009872" y="584454"/>
                    </a:lnTo>
                    <a:lnTo>
                      <a:pt x="1009872" y="6526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769;p18">
                <a:extLst>
                  <a:ext uri="{FF2B5EF4-FFF2-40B4-BE49-F238E27FC236}">
                    <a16:creationId xmlns:a16="http://schemas.microsoft.com/office/drawing/2014/main" id="{D4A2A7EE-6124-41F3-AFD1-A05E156D5051}"/>
                  </a:ext>
                </a:extLst>
              </p:cNvPr>
              <p:cNvSpPr/>
              <p:nvPr/>
            </p:nvSpPr>
            <p:spPr>
              <a:xfrm>
                <a:off x="3056084" y="2071592"/>
                <a:ext cx="2712855" cy="1569720"/>
              </a:xfrm>
              <a:custGeom>
                <a:avLst/>
                <a:gdLst/>
                <a:ahLst/>
                <a:cxnLst/>
                <a:rect l="l" t="t" r="r" b="b"/>
                <a:pathLst>
                  <a:path w="2712855" h="1569720" extrusionOk="0">
                    <a:moveTo>
                      <a:pt x="2712856" y="584359"/>
                    </a:moveTo>
                    <a:lnTo>
                      <a:pt x="1009967" y="1569720"/>
                    </a:lnTo>
                    <a:lnTo>
                      <a:pt x="0" y="985361"/>
                    </a:lnTo>
                    <a:lnTo>
                      <a:pt x="1702889" y="0"/>
                    </a:lnTo>
                    <a:lnTo>
                      <a:pt x="2712856" y="58435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770;p18">
                <a:extLst>
                  <a:ext uri="{FF2B5EF4-FFF2-40B4-BE49-F238E27FC236}">
                    <a16:creationId xmlns:a16="http://schemas.microsoft.com/office/drawing/2014/main" id="{2BDEC3AD-E664-47D2-8E39-CFAB3C6EF26A}"/>
                  </a:ext>
                </a:extLst>
              </p:cNvPr>
              <p:cNvSpPr/>
              <p:nvPr/>
            </p:nvSpPr>
            <p:spPr>
              <a:xfrm>
                <a:off x="4066242" y="2653855"/>
                <a:ext cx="1702888" cy="1053560"/>
              </a:xfrm>
              <a:custGeom>
                <a:avLst/>
                <a:gdLst/>
                <a:ahLst/>
                <a:cxnLst/>
                <a:rect l="l" t="t" r="r" b="b"/>
                <a:pathLst>
                  <a:path w="1702888" h="1053560" extrusionOk="0">
                    <a:moveTo>
                      <a:pt x="1702888" y="68199"/>
                    </a:moveTo>
                    <a:lnTo>
                      <a:pt x="0" y="1053560"/>
                    </a:lnTo>
                    <a:lnTo>
                      <a:pt x="0" y="985361"/>
                    </a:lnTo>
                    <a:lnTo>
                      <a:pt x="1702888" y="0"/>
                    </a:lnTo>
                    <a:lnTo>
                      <a:pt x="1702888" y="6819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771;p18">
                <a:extLst>
                  <a:ext uri="{FF2B5EF4-FFF2-40B4-BE49-F238E27FC236}">
                    <a16:creationId xmlns:a16="http://schemas.microsoft.com/office/drawing/2014/main" id="{08A59CBF-C620-4FE5-BE15-B36854921EFF}"/>
                  </a:ext>
                </a:extLst>
              </p:cNvPr>
              <p:cNvSpPr/>
              <p:nvPr/>
            </p:nvSpPr>
            <p:spPr>
              <a:xfrm>
                <a:off x="4763535" y="2360390"/>
                <a:ext cx="519572" cy="326898"/>
              </a:xfrm>
              <a:custGeom>
                <a:avLst/>
                <a:gdLst/>
                <a:ahLst/>
                <a:cxnLst/>
                <a:rect l="l" t="t" r="r" b="b"/>
                <a:pathLst>
                  <a:path w="519572" h="326898" extrusionOk="0">
                    <a:moveTo>
                      <a:pt x="519572" y="98965"/>
                    </a:moveTo>
                    <a:lnTo>
                      <a:pt x="248049" y="326898"/>
                    </a:lnTo>
                    <a:lnTo>
                      <a:pt x="0" y="227933"/>
                    </a:lnTo>
                    <a:lnTo>
                      <a:pt x="271523" y="0"/>
                    </a:lnTo>
                    <a:lnTo>
                      <a:pt x="519572" y="98965"/>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772;p18">
                <a:extLst>
                  <a:ext uri="{FF2B5EF4-FFF2-40B4-BE49-F238E27FC236}">
                    <a16:creationId xmlns:a16="http://schemas.microsoft.com/office/drawing/2014/main" id="{CE69163C-A80C-4EA9-A488-D970D1191EFB}"/>
                  </a:ext>
                </a:extLst>
              </p:cNvPr>
              <p:cNvSpPr/>
              <p:nvPr/>
            </p:nvSpPr>
            <p:spPr>
              <a:xfrm>
                <a:off x="4668877" y="2346674"/>
                <a:ext cx="551219" cy="318992"/>
              </a:xfrm>
              <a:custGeom>
                <a:avLst/>
                <a:gdLst/>
                <a:ahLst/>
                <a:cxnLst/>
                <a:rect l="l" t="t" r="r" b="b"/>
                <a:pathLst>
                  <a:path w="551219" h="318992" extrusionOk="0">
                    <a:moveTo>
                      <a:pt x="551220" y="123254"/>
                    </a:moveTo>
                    <a:lnTo>
                      <a:pt x="212980" y="318992"/>
                    </a:lnTo>
                    <a:lnTo>
                      <a:pt x="0" y="195739"/>
                    </a:lnTo>
                    <a:lnTo>
                      <a:pt x="338240" y="0"/>
                    </a:lnTo>
                    <a:lnTo>
                      <a:pt x="551220" y="123254"/>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773;p18">
                <a:extLst>
                  <a:ext uri="{FF2B5EF4-FFF2-40B4-BE49-F238E27FC236}">
                    <a16:creationId xmlns:a16="http://schemas.microsoft.com/office/drawing/2014/main" id="{BB1EEC15-976F-4093-9446-C0DA830A3E1A}"/>
                  </a:ext>
                </a:extLst>
              </p:cNvPr>
              <p:cNvSpPr/>
              <p:nvPr/>
            </p:nvSpPr>
            <p:spPr>
              <a:xfrm>
                <a:off x="4743291" y="2531554"/>
                <a:ext cx="161184" cy="93249"/>
              </a:xfrm>
              <a:custGeom>
                <a:avLst/>
                <a:gdLst/>
                <a:ahLst/>
                <a:cxnLst/>
                <a:rect l="l" t="t" r="r" b="b"/>
                <a:pathLst>
                  <a:path w="161184" h="93249" extrusionOk="0">
                    <a:moveTo>
                      <a:pt x="161184" y="81248"/>
                    </a:moveTo>
                    <a:lnTo>
                      <a:pt x="140466" y="93250"/>
                    </a:lnTo>
                    <a:lnTo>
                      <a:pt x="0" y="12001"/>
                    </a:lnTo>
                    <a:lnTo>
                      <a:pt x="20718" y="0"/>
                    </a:lnTo>
                    <a:lnTo>
                      <a:pt x="161184"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774;p18">
                <a:extLst>
                  <a:ext uri="{FF2B5EF4-FFF2-40B4-BE49-F238E27FC236}">
                    <a16:creationId xmlns:a16="http://schemas.microsoft.com/office/drawing/2014/main" id="{64F38001-EEF9-411D-A8FC-5A895CC475E0}"/>
                  </a:ext>
                </a:extLst>
              </p:cNvPr>
              <p:cNvSpPr/>
              <p:nvPr/>
            </p:nvSpPr>
            <p:spPr>
              <a:xfrm>
                <a:off x="4789955" y="2504598"/>
                <a:ext cx="161089" cy="93249"/>
              </a:xfrm>
              <a:custGeom>
                <a:avLst/>
                <a:gdLst/>
                <a:ahLst/>
                <a:cxnLst/>
                <a:rect l="l" t="t" r="r" b="b"/>
                <a:pathLst>
                  <a:path w="161089" h="93249" extrusionOk="0">
                    <a:moveTo>
                      <a:pt x="161089" y="81248"/>
                    </a:moveTo>
                    <a:lnTo>
                      <a:pt x="140371" y="93250"/>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775;p18">
                <a:extLst>
                  <a:ext uri="{FF2B5EF4-FFF2-40B4-BE49-F238E27FC236}">
                    <a16:creationId xmlns:a16="http://schemas.microsoft.com/office/drawing/2014/main" id="{30132A29-3551-47F8-A19B-38BC2CFCFF6B}"/>
                  </a:ext>
                </a:extLst>
              </p:cNvPr>
              <p:cNvSpPr/>
              <p:nvPr/>
            </p:nvSpPr>
            <p:spPr>
              <a:xfrm>
                <a:off x="4834813" y="2478690"/>
                <a:ext cx="161089" cy="93154"/>
              </a:xfrm>
              <a:custGeom>
                <a:avLst/>
                <a:gdLst/>
                <a:ahLst/>
                <a:cxnLst/>
                <a:rect l="l" t="t" r="r" b="b"/>
                <a:pathLst>
                  <a:path w="161089" h="93154" extrusionOk="0">
                    <a:moveTo>
                      <a:pt x="161089" y="81248"/>
                    </a:moveTo>
                    <a:lnTo>
                      <a:pt x="140371" y="93154"/>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776;p18">
                <a:extLst>
                  <a:ext uri="{FF2B5EF4-FFF2-40B4-BE49-F238E27FC236}">
                    <a16:creationId xmlns:a16="http://schemas.microsoft.com/office/drawing/2014/main" id="{B5BE2958-1C55-4324-AEF9-69451F704364}"/>
                  </a:ext>
                </a:extLst>
              </p:cNvPr>
              <p:cNvSpPr/>
              <p:nvPr/>
            </p:nvSpPr>
            <p:spPr>
              <a:xfrm>
                <a:off x="4998753" y="2451734"/>
                <a:ext cx="102450" cy="59245"/>
              </a:xfrm>
              <a:custGeom>
                <a:avLst/>
                <a:gdLst/>
                <a:ahLst/>
                <a:cxnLst/>
                <a:rect l="l" t="t" r="r" b="b"/>
                <a:pathLst>
                  <a:path w="102450" h="59245" extrusionOk="0">
                    <a:moveTo>
                      <a:pt x="102451" y="47244"/>
                    </a:moveTo>
                    <a:lnTo>
                      <a:pt x="81733" y="59246"/>
                    </a:lnTo>
                    <a:lnTo>
                      <a:pt x="0" y="12002"/>
                    </a:lnTo>
                    <a:lnTo>
                      <a:pt x="20718" y="0"/>
                    </a:lnTo>
                    <a:lnTo>
                      <a:pt x="102451" y="4724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777;p18">
                <a:extLst>
                  <a:ext uri="{FF2B5EF4-FFF2-40B4-BE49-F238E27FC236}">
                    <a16:creationId xmlns:a16="http://schemas.microsoft.com/office/drawing/2014/main" id="{7A04BA8C-8453-4CCD-BEB9-16108D44BF4D}"/>
                  </a:ext>
                </a:extLst>
              </p:cNvPr>
              <p:cNvSpPr/>
              <p:nvPr/>
            </p:nvSpPr>
            <p:spPr>
              <a:xfrm>
                <a:off x="5043611" y="2425731"/>
                <a:ext cx="102450" cy="59245"/>
              </a:xfrm>
              <a:custGeom>
                <a:avLst/>
                <a:gdLst/>
                <a:ahLst/>
                <a:cxnLst/>
                <a:rect l="l" t="t" r="r" b="b"/>
                <a:pathLst>
                  <a:path w="102450" h="59245" extrusionOk="0">
                    <a:moveTo>
                      <a:pt x="102451" y="47339"/>
                    </a:moveTo>
                    <a:lnTo>
                      <a:pt x="81733" y="59246"/>
                    </a:lnTo>
                    <a:lnTo>
                      <a:pt x="0" y="12001"/>
                    </a:lnTo>
                    <a:lnTo>
                      <a:pt x="20718" y="0"/>
                    </a:lnTo>
                    <a:lnTo>
                      <a:pt x="102451" y="473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778;p18">
                <a:extLst>
                  <a:ext uri="{FF2B5EF4-FFF2-40B4-BE49-F238E27FC236}">
                    <a16:creationId xmlns:a16="http://schemas.microsoft.com/office/drawing/2014/main" id="{22F61548-9F3D-4438-9017-43B1BB5AD70E}"/>
                  </a:ext>
                </a:extLst>
              </p:cNvPr>
              <p:cNvSpPr/>
              <p:nvPr/>
            </p:nvSpPr>
            <p:spPr>
              <a:xfrm>
                <a:off x="4912649" y="2469832"/>
                <a:ext cx="307447" cy="180974"/>
              </a:xfrm>
              <a:custGeom>
                <a:avLst/>
                <a:gdLst/>
                <a:ahLst/>
                <a:cxnLst/>
                <a:rect l="l" t="t" r="r" b="b"/>
                <a:pathLst>
                  <a:path w="307447" h="180974" extrusionOk="0">
                    <a:moveTo>
                      <a:pt x="7508" y="180975"/>
                    </a:moveTo>
                    <a:cubicBezTo>
                      <a:pt x="13115" y="178594"/>
                      <a:pt x="307448" y="0"/>
                      <a:pt x="307448" y="0"/>
                    </a:cubicBezTo>
                    <a:lnTo>
                      <a:pt x="0" y="178117"/>
                    </a:lnTo>
                    <a:close/>
                  </a:path>
                </a:pathLst>
              </a:custGeom>
              <a:solidFill>
                <a:srgbClr val="D6D6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779;p18">
                <a:extLst>
                  <a:ext uri="{FF2B5EF4-FFF2-40B4-BE49-F238E27FC236}">
                    <a16:creationId xmlns:a16="http://schemas.microsoft.com/office/drawing/2014/main" id="{84FB18EC-E24E-44A3-9034-89EDA248E03B}"/>
                  </a:ext>
                </a:extLst>
              </p:cNvPr>
              <p:cNvSpPr/>
              <p:nvPr/>
            </p:nvSpPr>
            <p:spPr>
              <a:xfrm>
                <a:off x="4894497" y="2841212"/>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780;p18">
                <a:extLst>
                  <a:ext uri="{FF2B5EF4-FFF2-40B4-BE49-F238E27FC236}">
                    <a16:creationId xmlns:a16="http://schemas.microsoft.com/office/drawing/2014/main" id="{5A32A1DE-EDCB-4C76-A08C-8CD754F1E5C2}"/>
                  </a:ext>
                </a:extLst>
              </p:cNvPr>
              <p:cNvSpPr/>
              <p:nvPr/>
            </p:nvSpPr>
            <p:spPr>
              <a:xfrm>
                <a:off x="4901418" y="2763964"/>
                <a:ext cx="147800" cy="156591"/>
              </a:xfrm>
              <a:custGeom>
                <a:avLst/>
                <a:gdLst/>
                <a:ahLst/>
                <a:cxnLst/>
                <a:rect l="l" t="t" r="r" b="b"/>
                <a:pathLst>
                  <a:path w="147800" h="156591" extrusionOk="0">
                    <a:moveTo>
                      <a:pt x="147801" y="113824"/>
                    </a:moveTo>
                    <a:lnTo>
                      <a:pt x="147801" y="0"/>
                    </a:lnTo>
                    <a:lnTo>
                      <a:pt x="587" y="3715"/>
                    </a:lnTo>
                    <a:lnTo>
                      <a:pt x="587" y="108490"/>
                    </a:lnTo>
                    <a:cubicBezTo>
                      <a:pt x="-2169" y="121063"/>
                      <a:pt x="4769" y="134303"/>
                      <a:pt x="21590" y="144018"/>
                    </a:cubicBezTo>
                    <a:cubicBezTo>
                      <a:pt x="54436" y="160782"/>
                      <a:pt x="93287" y="160782"/>
                      <a:pt x="126132" y="144018"/>
                    </a:cubicBezTo>
                    <a:cubicBezTo>
                      <a:pt x="138288" y="138646"/>
                      <a:pt x="146584" y="127083"/>
                      <a:pt x="147801" y="113824"/>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781;p18">
                <a:extLst>
                  <a:ext uri="{FF2B5EF4-FFF2-40B4-BE49-F238E27FC236}">
                    <a16:creationId xmlns:a16="http://schemas.microsoft.com/office/drawing/2014/main" id="{A840D16E-CDE3-4A27-9514-AC9FAD57B6E7}"/>
                  </a:ext>
                </a:extLst>
              </p:cNvPr>
              <p:cNvSpPr/>
              <p:nvPr/>
            </p:nvSpPr>
            <p:spPr>
              <a:xfrm>
                <a:off x="4901720" y="2721292"/>
                <a:ext cx="147498" cy="85344"/>
              </a:xfrm>
              <a:custGeom>
                <a:avLst/>
                <a:gdLst/>
                <a:ahLst/>
                <a:cxnLst/>
                <a:rect l="l" t="t" r="r" b="b"/>
                <a:pathLst>
                  <a:path w="147498" h="85344" extrusionOk="0">
                    <a:moveTo>
                      <a:pt x="147499" y="42672"/>
                    </a:moveTo>
                    <a:cubicBezTo>
                      <a:pt x="147499" y="66239"/>
                      <a:pt x="114480" y="85344"/>
                      <a:pt x="73749" y="85344"/>
                    </a:cubicBezTo>
                    <a:cubicBezTo>
                      <a:pt x="33018" y="85344"/>
                      <a:pt x="0" y="66239"/>
                      <a:pt x="0" y="42672"/>
                    </a:cubicBezTo>
                    <a:cubicBezTo>
                      <a:pt x="0" y="19105"/>
                      <a:pt x="33018" y="0"/>
                      <a:pt x="73749" y="0"/>
                    </a:cubicBezTo>
                    <a:cubicBezTo>
                      <a:pt x="114480" y="0"/>
                      <a:pt x="147499" y="19105"/>
                      <a:pt x="147499" y="42672"/>
                    </a:cubicBezTo>
                    <a:close/>
                  </a:path>
                </a:pathLst>
              </a:custGeom>
              <a:solidFill>
                <a:srgbClr val="BCD6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782;p18">
                <a:extLst>
                  <a:ext uri="{FF2B5EF4-FFF2-40B4-BE49-F238E27FC236}">
                    <a16:creationId xmlns:a16="http://schemas.microsoft.com/office/drawing/2014/main" id="{5699FD29-766F-4F9F-843F-FC9136E03BF8}"/>
                  </a:ext>
                </a:extLst>
              </p:cNvPr>
              <p:cNvSpPr/>
              <p:nvPr/>
            </p:nvSpPr>
            <p:spPr>
              <a:xfrm>
                <a:off x="4913314" y="2732891"/>
                <a:ext cx="124214" cy="61955"/>
              </a:xfrm>
              <a:custGeom>
                <a:avLst/>
                <a:gdLst/>
                <a:ahLst/>
                <a:cxnLst/>
                <a:rect l="l" t="t" r="r" b="b"/>
                <a:pathLst>
                  <a:path w="124214" h="61955" extrusionOk="0">
                    <a:moveTo>
                      <a:pt x="124215" y="31073"/>
                    </a:moveTo>
                    <a:cubicBezTo>
                      <a:pt x="124215" y="38026"/>
                      <a:pt x="118512" y="45360"/>
                      <a:pt x="108438" y="51075"/>
                    </a:cubicBezTo>
                    <a:cubicBezTo>
                      <a:pt x="95636" y="57924"/>
                      <a:pt x="81410" y="61639"/>
                      <a:pt x="66907" y="61934"/>
                    </a:cubicBezTo>
                    <a:lnTo>
                      <a:pt x="62060" y="61934"/>
                    </a:lnTo>
                    <a:cubicBezTo>
                      <a:pt x="45951" y="62277"/>
                      <a:pt x="30032" y="58505"/>
                      <a:pt x="15776" y="50980"/>
                    </a:cubicBezTo>
                    <a:cubicBezTo>
                      <a:pt x="5797" y="45265"/>
                      <a:pt x="0" y="37931"/>
                      <a:pt x="0" y="30978"/>
                    </a:cubicBezTo>
                    <a:cubicBezTo>
                      <a:pt x="0" y="24024"/>
                      <a:pt x="5797" y="16785"/>
                      <a:pt x="15776" y="10975"/>
                    </a:cubicBezTo>
                    <a:cubicBezTo>
                      <a:pt x="30032" y="3450"/>
                      <a:pt x="45951" y="-322"/>
                      <a:pt x="62060" y="21"/>
                    </a:cubicBezTo>
                    <a:lnTo>
                      <a:pt x="66812" y="21"/>
                    </a:lnTo>
                    <a:cubicBezTo>
                      <a:pt x="81314" y="317"/>
                      <a:pt x="95542" y="4031"/>
                      <a:pt x="108343" y="10880"/>
                    </a:cubicBezTo>
                    <a:cubicBezTo>
                      <a:pt x="118512" y="16881"/>
                      <a:pt x="124215" y="24120"/>
                      <a:pt x="124215" y="31073"/>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783;p18">
                <a:extLst>
                  <a:ext uri="{FF2B5EF4-FFF2-40B4-BE49-F238E27FC236}">
                    <a16:creationId xmlns:a16="http://schemas.microsoft.com/office/drawing/2014/main" id="{FDAABA6E-1750-4901-9D84-07EA14789C57}"/>
                  </a:ext>
                </a:extLst>
              </p:cNvPr>
              <p:cNvSpPr/>
              <p:nvPr/>
            </p:nvSpPr>
            <p:spPr>
              <a:xfrm>
                <a:off x="4922818" y="2733153"/>
                <a:ext cx="114710" cy="61622"/>
              </a:xfrm>
              <a:custGeom>
                <a:avLst/>
                <a:gdLst/>
                <a:ahLst/>
                <a:cxnLst/>
                <a:rect l="l" t="t" r="r" b="b"/>
                <a:pathLst>
                  <a:path w="114710" h="61622" extrusionOk="0">
                    <a:moveTo>
                      <a:pt x="114711" y="30811"/>
                    </a:moveTo>
                    <a:cubicBezTo>
                      <a:pt x="114711" y="37764"/>
                      <a:pt x="109008" y="45099"/>
                      <a:pt x="98934" y="50814"/>
                    </a:cubicBezTo>
                    <a:cubicBezTo>
                      <a:pt x="73084" y="65225"/>
                      <a:pt x="41627" y="65225"/>
                      <a:pt x="15776" y="50814"/>
                    </a:cubicBezTo>
                    <a:cubicBezTo>
                      <a:pt x="5797" y="45099"/>
                      <a:pt x="0" y="37764"/>
                      <a:pt x="0" y="30811"/>
                    </a:cubicBezTo>
                    <a:cubicBezTo>
                      <a:pt x="0" y="23858"/>
                      <a:pt x="5797" y="16619"/>
                      <a:pt x="15776" y="10808"/>
                    </a:cubicBezTo>
                    <a:cubicBezTo>
                      <a:pt x="41627" y="-3603"/>
                      <a:pt x="73084" y="-3603"/>
                      <a:pt x="98934" y="10808"/>
                    </a:cubicBezTo>
                    <a:cubicBezTo>
                      <a:pt x="109008" y="16619"/>
                      <a:pt x="114711" y="23858"/>
                      <a:pt x="114711" y="30811"/>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784;p18">
                <a:extLst>
                  <a:ext uri="{FF2B5EF4-FFF2-40B4-BE49-F238E27FC236}">
                    <a16:creationId xmlns:a16="http://schemas.microsoft.com/office/drawing/2014/main" id="{83B78DC1-C6B9-44ED-9A09-F89B98AFF7F0}"/>
                  </a:ext>
                </a:extLst>
              </p:cNvPr>
              <p:cNvSpPr/>
              <p:nvPr/>
            </p:nvSpPr>
            <p:spPr>
              <a:xfrm>
                <a:off x="5015195" y="2807589"/>
                <a:ext cx="42215" cy="98678"/>
              </a:xfrm>
              <a:custGeom>
                <a:avLst/>
                <a:gdLst/>
                <a:ahLst/>
                <a:cxnLst/>
                <a:rect l="l" t="t" r="r" b="b"/>
                <a:pathLst>
                  <a:path w="42215" h="98678" extrusionOk="0">
                    <a:moveTo>
                      <a:pt x="23284" y="9049"/>
                    </a:moveTo>
                    <a:lnTo>
                      <a:pt x="7603" y="0"/>
                    </a:lnTo>
                    <a:lnTo>
                      <a:pt x="0" y="4477"/>
                    </a:lnTo>
                    <a:lnTo>
                      <a:pt x="7603" y="8858"/>
                    </a:lnTo>
                    <a:lnTo>
                      <a:pt x="7603" y="11716"/>
                    </a:lnTo>
                    <a:lnTo>
                      <a:pt x="22239" y="20193"/>
                    </a:lnTo>
                    <a:lnTo>
                      <a:pt x="22239" y="22955"/>
                    </a:lnTo>
                    <a:cubicBezTo>
                      <a:pt x="25765" y="28004"/>
                      <a:pt x="28939" y="33290"/>
                      <a:pt x="31743" y="38767"/>
                    </a:cubicBezTo>
                    <a:lnTo>
                      <a:pt x="32313" y="38290"/>
                    </a:lnTo>
                    <a:lnTo>
                      <a:pt x="32313" y="74962"/>
                    </a:lnTo>
                    <a:cubicBezTo>
                      <a:pt x="32313" y="84487"/>
                      <a:pt x="26706" y="81343"/>
                      <a:pt x="24235" y="79915"/>
                    </a:cubicBezTo>
                    <a:lnTo>
                      <a:pt x="7793" y="70390"/>
                    </a:lnTo>
                    <a:lnTo>
                      <a:pt x="190" y="74866"/>
                    </a:lnTo>
                    <a:lnTo>
                      <a:pt x="7793" y="79248"/>
                    </a:lnTo>
                    <a:lnTo>
                      <a:pt x="7793" y="82105"/>
                    </a:lnTo>
                    <a:lnTo>
                      <a:pt x="24235" y="91630"/>
                    </a:lnTo>
                    <a:cubicBezTo>
                      <a:pt x="25945" y="92630"/>
                      <a:pt x="27760" y="93431"/>
                      <a:pt x="29652" y="94012"/>
                    </a:cubicBezTo>
                    <a:lnTo>
                      <a:pt x="28606" y="98679"/>
                    </a:lnTo>
                    <a:lnTo>
                      <a:pt x="37160" y="93821"/>
                    </a:lnTo>
                    <a:lnTo>
                      <a:pt x="37160" y="93821"/>
                    </a:lnTo>
                    <a:cubicBezTo>
                      <a:pt x="40847" y="90678"/>
                      <a:pt x="42710" y="85877"/>
                      <a:pt x="42102" y="81058"/>
                    </a:cubicBezTo>
                    <a:lnTo>
                      <a:pt x="42102" y="42958"/>
                    </a:lnTo>
                    <a:cubicBezTo>
                      <a:pt x="41370" y="29356"/>
                      <a:pt x="34423" y="16850"/>
                      <a:pt x="23284" y="9049"/>
                    </a:cubicBezTo>
                    <a:close/>
                  </a:path>
                </a:pathLst>
              </a:custGeom>
              <a:solidFill>
                <a:srgbClr val="8DA01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785;p18">
                <a:extLst>
                  <a:ext uri="{FF2B5EF4-FFF2-40B4-BE49-F238E27FC236}">
                    <a16:creationId xmlns:a16="http://schemas.microsoft.com/office/drawing/2014/main" id="{1A79760F-9360-439D-B8D9-B99551DB66F1}"/>
                  </a:ext>
                </a:extLst>
              </p:cNvPr>
              <p:cNvSpPr/>
              <p:nvPr/>
            </p:nvSpPr>
            <p:spPr>
              <a:xfrm>
                <a:off x="5015195" y="2812256"/>
                <a:ext cx="34783" cy="94465"/>
              </a:xfrm>
              <a:custGeom>
                <a:avLst/>
                <a:gdLst/>
                <a:ahLst/>
                <a:cxnLst/>
                <a:rect l="l" t="t" r="r" b="b"/>
                <a:pathLst>
                  <a:path w="34783" h="94465" extrusionOk="0">
                    <a:moveTo>
                      <a:pt x="16442" y="91440"/>
                    </a:moveTo>
                    <a:lnTo>
                      <a:pt x="0" y="81915"/>
                    </a:lnTo>
                    <a:lnTo>
                      <a:pt x="0" y="70199"/>
                    </a:lnTo>
                    <a:lnTo>
                      <a:pt x="16442" y="79724"/>
                    </a:lnTo>
                    <a:cubicBezTo>
                      <a:pt x="18818" y="81058"/>
                      <a:pt x="24520" y="84296"/>
                      <a:pt x="24520" y="74676"/>
                    </a:cubicBezTo>
                    <a:lnTo>
                      <a:pt x="24520" y="36576"/>
                    </a:lnTo>
                    <a:cubicBezTo>
                      <a:pt x="23949" y="30013"/>
                      <a:pt x="20462" y="24070"/>
                      <a:pt x="15016" y="20384"/>
                    </a:cubicBezTo>
                    <a:lnTo>
                      <a:pt x="95" y="11716"/>
                    </a:lnTo>
                    <a:lnTo>
                      <a:pt x="95" y="0"/>
                    </a:lnTo>
                    <a:lnTo>
                      <a:pt x="15776" y="9049"/>
                    </a:lnTo>
                    <a:cubicBezTo>
                      <a:pt x="26867" y="16707"/>
                      <a:pt x="33862" y="29013"/>
                      <a:pt x="34784" y="42481"/>
                    </a:cubicBezTo>
                    <a:lnTo>
                      <a:pt x="34784" y="80581"/>
                    </a:lnTo>
                    <a:cubicBezTo>
                      <a:pt x="34594" y="90869"/>
                      <a:pt x="29842" y="99155"/>
                      <a:pt x="16442" y="91440"/>
                    </a:cubicBezTo>
                    <a:close/>
                  </a:path>
                </a:pathLst>
              </a:custGeom>
              <a:solidFill>
                <a:srgbClr val="99B5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786;p18">
                <a:extLst>
                  <a:ext uri="{FF2B5EF4-FFF2-40B4-BE49-F238E27FC236}">
                    <a16:creationId xmlns:a16="http://schemas.microsoft.com/office/drawing/2014/main" id="{39982864-BA04-4418-A430-2655EC14EE9E}"/>
                  </a:ext>
                </a:extLst>
              </p:cNvPr>
              <p:cNvSpPr/>
              <p:nvPr/>
            </p:nvSpPr>
            <p:spPr>
              <a:xfrm>
                <a:off x="3439562" y="299475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787;p18">
                <a:extLst>
                  <a:ext uri="{FF2B5EF4-FFF2-40B4-BE49-F238E27FC236}">
                    <a16:creationId xmlns:a16="http://schemas.microsoft.com/office/drawing/2014/main" id="{044389C1-C2D7-46E3-B0D5-2404DF3D6255}"/>
                  </a:ext>
                </a:extLst>
              </p:cNvPr>
              <p:cNvSpPr/>
              <p:nvPr/>
            </p:nvSpPr>
            <p:spPr>
              <a:xfrm>
                <a:off x="3446488" y="2917507"/>
                <a:ext cx="147795" cy="156591"/>
              </a:xfrm>
              <a:custGeom>
                <a:avLst/>
                <a:gdLst/>
                <a:ahLst/>
                <a:cxnLst/>
                <a:rect l="l" t="t" r="r" b="b"/>
                <a:pathLst>
                  <a:path w="147795" h="156591" extrusionOk="0">
                    <a:moveTo>
                      <a:pt x="147796" y="113824"/>
                    </a:moveTo>
                    <a:lnTo>
                      <a:pt x="147796" y="0"/>
                    </a:lnTo>
                    <a:lnTo>
                      <a:pt x="582" y="3715"/>
                    </a:lnTo>
                    <a:lnTo>
                      <a:pt x="582" y="108490"/>
                    </a:lnTo>
                    <a:cubicBezTo>
                      <a:pt x="-2174" y="121158"/>
                      <a:pt x="4859" y="134398"/>
                      <a:pt x="21586" y="144018"/>
                    </a:cubicBezTo>
                    <a:cubicBezTo>
                      <a:pt x="54431" y="160782"/>
                      <a:pt x="93282" y="160782"/>
                      <a:pt x="126127" y="144018"/>
                    </a:cubicBezTo>
                    <a:cubicBezTo>
                      <a:pt x="138302" y="138655"/>
                      <a:pt x="146598" y="127092"/>
                      <a:pt x="147796" y="113824"/>
                    </a:cubicBezTo>
                    <a:close/>
                  </a:path>
                </a:pathLst>
              </a:custGeom>
              <a:solidFill>
                <a:srgbClr val="F7B03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788;p18">
                <a:extLst>
                  <a:ext uri="{FF2B5EF4-FFF2-40B4-BE49-F238E27FC236}">
                    <a16:creationId xmlns:a16="http://schemas.microsoft.com/office/drawing/2014/main" id="{B5826369-2868-408A-8BEF-1AFC8A9FCA67}"/>
                  </a:ext>
                </a:extLst>
              </p:cNvPr>
              <p:cNvSpPr/>
              <p:nvPr/>
            </p:nvSpPr>
            <p:spPr>
              <a:xfrm>
                <a:off x="3446785" y="287483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FCC0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789;p18">
                <a:extLst>
                  <a:ext uri="{FF2B5EF4-FFF2-40B4-BE49-F238E27FC236}">
                    <a16:creationId xmlns:a16="http://schemas.microsoft.com/office/drawing/2014/main" id="{A1098C0E-ED96-4E09-8B63-47033EB38794}"/>
                  </a:ext>
                </a:extLst>
              </p:cNvPr>
              <p:cNvSpPr/>
              <p:nvPr/>
            </p:nvSpPr>
            <p:spPr>
              <a:xfrm>
                <a:off x="3458475" y="2886430"/>
                <a:ext cx="124119" cy="61959"/>
              </a:xfrm>
              <a:custGeom>
                <a:avLst/>
                <a:gdLst/>
                <a:ahLst/>
                <a:cxnLst/>
                <a:rect l="l" t="t" r="r" b="b"/>
                <a:pathLst>
                  <a:path w="124119" h="61959" extrusionOk="0">
                    <a:moveTo>
                      <a:pt x="124119" y="31076"/>
                    </a:moveTo>
                    <a:cubicBezTo>
                      <a:pt x="124119" y="38030"/>
                      <a:pt x="118322" y="45269"/>
                      <a:pt x="108343" y="51079"/>
                    </a:cubicBezTo>
                    <a:cubicBezTo>
                      <a:pt x="95523" y="57870"/>
                      <a:pt x="81305" y="61595"/>
                      <a:pt x="66812" y="61938"/>
                    </a:cubicBezTo>
                    <a:lnTo>
                      <a:pt x="62060" y="61938"/>
                    </a:lnTo>
                    <a:cubicBezTo>
                      <a:pt x="45951" y="62280"/>
                      <a:pt x="30032" y="58509"/>
                      <a:pt x="15776" y="50984"/>
                    </a:cubicBezTo>
                    <a:cubicBezTo>
                      <a:pt x="5702" y="45174"/>
                      <a:pt x="0" y="37935"/>
                      <a:pt x="0" y="30981"/>
                    </a:cubicBezTo>
                    <a:cubicBezTo>
                      <a:pt x="0" y="24028"/>
                      <a:pt x="5702" y="16694"/>
                      <a:pt x="15776" y="10884"/>
                    </a:cubicBezTo>
                    <a:cubicBezTo>
                      <a:pt x="30041" y="3397"/>
                      <a:pt x="45960" y="-346"/>
                      <a:pt x="62060" y="25"/>
                    </a:cubicBezTo>
                    <a:lnTo>
                      <a:pt x="66812" y="25"/>
                    </a:lnTo>
                    <a:cubicBezTo>
                      <a:pt x="81305" y="301"/>
                      <a:pt x="95532" y="3987"/>
                      <a:pt x="108343" y="10788"/>
                    </a:cubicBezTo>
                    <a:cubicBezTo>
                      <a:pt x="118322" y="16789"/>
                      <a:pt x="124119" y="24123"/>
                      <a:pt x="124119" y="31076"/>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790;p18">
                <a:extLst>
                  <a:ext uri="{FF2B5EF4-FFF2-40B4-BE49-F238E27FC236}">
                    <a16:creationId xmlns:a16="http://schemas.microsoft.com/office/drawing/2014/main" id="{618CAA5B-9D4B-4ABB-9B40-A26455439136}"/>
                  </a:ext>
                </a:extLst>
              </p:cNvPr>
              <p:cNvSpPr/>
              <p:nvPr/>
            </p:nvSpPr>
            <p:spPr>
              <a:xfrm>
                <a:off x="3467883" y="2886601"/>
                <a:ext cx="114710" cy="61717"/>
              </a:xfrm>
              <a:custGeom>
                <a:avLst/>
                <a:gdLst/>
                <a:ahLst/>
                <a:cxnLst/>
                <a:rect l="l" t="t" r="r" b="b"/>
                <a:pathLst>
                  <a:path w="114710" h="61717" extrusionOk="0">
                    <a:moveTo>
                      <a:pt x="114711" y="30906"/>
                    </a:moveTo>
                    <a:cubicBezTo>
                      <a:pt x="114711" y="37859"/>
                      <a:pt x="108913" y="45099"/>
                      <a:pt x="98934" y="50909"/>
                    </a:cubicBezTo>
                    <a:cubicBezTo>
                      <a:pt x="73084" y="65320"/>
                      <a:pt x="41626" y="65320"/>
                      <a:pt x="15776" y="50909"/>
                    </a:cubicBezTo>
                    <a:cubicBezTo>
                      <a:pt x="6272" y="45099"/>
                      <a:pt x="0" y="37859"/>
                      <a:pt x="0" y="30906"/>
                    </a:cubicBezTo>
                    <a:cubicBezTo>
                      <a:pt x="0" y="23953"/>
                      <a:pt x="5797" y="16619"/>
                      <a:pt x="15776" y="10808"/>
                    </a:cubicBezTo>
                    <a:cubicBezTo>
                      <a:pt x="41626" y="-3603"/>
                      <a:pt x="73084" y="-3603"/>
                      <a:pt x="98934" y="10808"/>
                    </a:cubicBezTo>
                    <a:cubicBezTo>
                      <a:pt x="108913" y="16619"/>
                      <a:pt x="114711" y="23953"/>
                      <a:pt x="114711" y="30906"/>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791;p18">
                <a:extLst>
                  <a:ext uri="{FF2B5EF4-FFF2-40B4-BE49-F238E27FC236}">
                    <a16:creationId xmlns:a16="http://schemas.microsoft.com/office/drawing/2014/main" id="{FEF37610-3364-4979-A3E0-5D86911EC708}"/>
                  </a:ext>
                </a:extLst>
              </p:cNvPr>
              <p:cNvSpPr/>
              <p:nvPr/>
            </p:nvSpPr>
            <p:spPr>
              <a:xfrm>
                <a:off x="3559880" y="2961132"/>
                <a:ext cx="42223" cy="98678"/>
              </a:xfrm>
              <a:custGeom>
                <a:avLst/>
                <a:gdLst/>
                <a:ahLst/>
                <a:cxnLst/>
                <a:rect l="l" t="t" r="r" b="b"/>
                <a:pathLst>
                  <a:path w="42223" h="98678" extrusionOk="0">
                    <a:moveTo>
                      <a:pt x="23569" y="9049"/>
                    </a:moveTo>
                    <a:lnTo>
                      <a:pt x="7983" y="0"/>
                    </a:lnTo>
                    <a:lnTo>
                      <a:pt x="285" y="4381"/>
                    </a:lnTo>
                    <a:lnTo>
                      <a:pt x="7983" y="8858"/>
                    </a:lnTo>
                    <a:lnTo>
                      <a:pt x="7983" y="11716"/>
                    </a:lnTo>
                    <a:lnTo>
                      <a:pt x="22619" y="20193"/>
                    </a:lnTo>
                    <a:lnTo>
                      <a:pt x="22144" y="22955"/>
                    </a:lnTo>
                    <a:cubicBezTo>
                      <a:pt x="25689" y="27984"/>
                      <a:pt x="28873" y="33271"/>
                      <a:pt x="31648" y="38767"/>
                    </a:cubicBezTo>
                    <a:lnTo>
                      <a:pt x="32123" y="38290"/>
                    </a:lnTo>
                    <a:lnTo>
                      <a:pt x="32123" y="74962"/>
                    </a:lnTo>
                    <a:cubicBezTo>
                      <a:pt x="32123" y="84487"/>
                      <a:pt x="26516" y="81344"/>
                      <a:pt x="24140" y="79915"/>
                    </a:cubicBezTo>
                    <a:lnTo>
                      <a:pt x="7698" y="70390"/>
                    </a:lnTo>
                    <a:lnTo>
                      <a:pt x="0" y="74771"/>
                    </a:lnTo>
                    <a:lnTo>
                      <a:pt x="7698" y="79248"/>
                    </a:lnTo>
                    <a:lnTo>
                      <a:pt x="7698" y="82105"/>
                    </a:lnTo>
                    <a:lnTo>
                      <a:pt x="24140" y="91630"/>
                    </a:lnTo>
                    <a:cubicBezTo>
                      <a:pt x="25812" y="92631"/>
                      <a:pt x="27599" y="93431"/>
                      <a:pt x="29462" y="94012"/>
                    </a:cubicBezTo>
                    <a:lnTo>
                      <a:pt x="28511" y="98679"/>
                    </a:lnTo>
                    <a:lnTo>
                      <a:pt x="37065" y="93821"/>
                    </a:lnTo>
                    <a:lnTo>
                      <a:pt x="37065" y="93821"/>
                    </a:lnTo>
                    <a:cubicBezTo>
                      <a:pt x="40838" y="90687"/>
                      <a:pt x="42739" y="85830"/>
                      <a:pt x="42102" y="80963"/>
                    </a:cubicBezTo>
                    <a:lnTo>
                      <a:pt x="42102" y="42863"/>
                    </a:lnTo>
                    <a:cubicBezTo>
                      <a:pt x="41408" y="29346"/>
                      <a:pt x="34575" y="16888"/>
                      <a:pt x="23569" y="9049"/>
                    </a:cubicBezTo>
                    <a:close/>
                  </a:path>
                </a:pathLst>
              </a:custGeom>
              <a:solidFill>
                <a:srgbClr val="C9883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792;p18">
                <a:extLst>
                  <a:ext uri="{FF2B5EF4-FFF2-40B4-BE49-F238E27FC236}">
                    <a16:creationId xmlns:a16="http://schemas.microsoft.com/office/drawing/2014/main" id="{62E38C15-BAEE-44E0-9121-587936A78A2E}"/>
                  </a:ext>
                </a:extLst>
              </p:cNvPr>
              <p:cNvSpPr/>
              <p:nvPr/>
            </p:nvSpPr>
            <p:spPr>
              <a:xfrm>
                <a:off x="3560165" y="2965989"/>
                <a:ext cx="34688" cy="94398"/>
              </a:xfrm>
              <a:custGeom>
                <a:avLst/>
                <a:gdLst/>
                <a:ahLst/>
                <a:cxnLst/>
                <a:rect l="l" t="t" r="r" b="b"/>
                <a:pathLst>
                  <a:path w="34688" h="94398" extrusionOk="0">
                    <a:moveTo>
                      <a:pt x="16537" y="91535"/>
                    </a:moveTo>
                    <a:lnTo>
                      <a:pt x="0" y="82010"/>
                    </a:lnTo>
                    <a:lnTo>
                      <a:pt x="0" y="70199"/>
                    </a:lnTo>
                    <a:lnTo>
                      <a:pt x="16537" y="79724"/>
                    </a:lnTo>
                    <a:cubicBezTo>
                      <a:pt x="18913" y="81153"/>
                      <a:pt x="24520" y="84391"/>
                      <a:pt x="24520" y="74771"/>
                    </a:cubicBezTo>
                    <a:lnTo>
                      <a:pt x="24520" y="36671"/>
                    </a:lnTo>
                    <a:cubicBezTo>
                      <a:pt x="23874" y="30108"/>
                      <a:pt x="20405" y="24165"/>
                      <a:pt x="15016" y="20383"/>
                    </a:cubicBezTo>
                    <a:lnTo>
                      <a:pt x="0" y="11811"/>
                    </a:lnTo>
                    <a:lnTo>
                      <a:pt x="0" y="0"/>
                    </a:lnTo>
                    <a:lnTo>
                      <a:pt x="15681" y="9525"/>
                    </a:lnTo>
                    <a:cubicBezTo>
                      <a:pt x="26782" y="17173"/>
                      <a:pt x="33776" y="29489"/>
                      <a:pt x="34689" y="42958"/>
                    </a:cubicBezTo>
                    <a:lnTo>
                      <a:pt x="34689" y="81058"/>
                    </a:lnTo>
                    <a:cubicBezTo>
                      <a:pt x="34689" y="90678"/>
                      <a:pt x="29937" y="98965"/>
                      <a:pt x="16537" y="91535"/>
                    </a:cubicBezTo>
                    <a:close/>
                  </a:path>
                </a:pathLst>
              </a:custGeom>
              <a:solidFill>
                <a:srgbClr val="E09C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793;p18">
                <a:extLst>
                  <a:ext uri="{FF2B5EF4-FFF2-40B4-BE49-F238E27FC236}">
                    <a16:creationId xmlns:a16="http://schemas.microsoft.com/office/drawing/2014/main" id="{E742D25F-225F-4919-8BB4-16FA3DDC0F4D}"/>
                  </a:ext>
                </a:extLst>
              </p:cNvPr>
              <p:cNvSpPr/>
              <p:nvPr/>
            </p:nvSpPr>
            <p:spPr>
              <a:xfrm>
                <a:off x="5618400" y="4515040"/>
                <a:ext cx="756691" cy="437959"/>
              </a:xfrm>
              <a:custGeom>
                <a:avLst/>
                <a:gdLst/>
                <a:ahLst/>
                <a:cxnLst/>
                <a:rect l="l" t="t" r="r" b="b"/>
                <a:pathLst>
                  <a:path w="756691" h="437959" extrusionOk="0">
                    <a:moveTo>
                      <a:pt x="756691" y="218980"/>
                    </a:moveTo>
                    <a:cubicBezTo>
                      <a:pt x="756691" y="339919"/>
                      <a:pt x="587300" y="437960"/>
                      <a:pt x="378346" y="437960"/>
                    </a:cubicBezTo>
                    <a:cubicBezTo>
                      <a:pt x="169391" y="437960"/>
                      <a:pt x="0" y="339919"/>
                      <a:pt x="0" y="218980"/>
                    </a:cubicBezTo>
                    <a:cubicBezTo>
                      <a:pt x="0" y="98041"/>
                      <a:pt x="169391" y="0"/>
                      <a:pt x="378346" y="0"/>
                    </a:cubicBezTo>
                    <a:cubicBezTo>
                      <a:pt x="587300" y="0"/>
                      <a:pt x="756691" y="98041"/>
                      <a:pt x="756691"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794;p18">
                <a:extLst>
                  <a:ext uri="{FF2B5EF4-FFF2-40B4-BE49-F238E27FC236}">
                    <a16:creationId xmlns:a16="http://schemas.microsoft.com/office/drawing/2014/main" id="{1BDAF2C1-A5DC-489B-9589-DFE14F096E9C}"/>
                  </a:ext>
                </a:extLst>
              </p:cNvPr>
              <p:cNvSpPr/>
              <p:nvPr/>
            </p:nvSpPr>
            <p:spPr>
              <a:xfrm>
                <a:off x="6158405" y="3069812"/>
                <a:ext cx="186021" cy="406050"/>
              </a:xfrm>
              <a:custGeom>
                <a:avLst/>
                <a:gdLst/>
                <a:ahLst/>
                <a:cxnLst/>
                <a:rect l="l" t="t" r="r" b="b"/>
                <a:pathLst>
                  <a:path w="186021" h="406050" extrusionOk="0">
                    <a:moveTo>
                      <a:pt x="145028" y="0"/>
                    </a:moveTo>
                    <a:cubicBezTo>
                      <a:pt x="149304" y="38100"/>
                      <a:pt x="194352" y="200882"/>
                      <a:pt x="184659" y="256699"/>
                    </a:cubicBezTo>
                    <a:cubicBezTo>
                      <a:pt x="174965" y="312515"/>
                      <a:pt x="21288" y="406051"/>
                      <a:pt x="21288" y="406051"/>
                    </a:cubicBezTo>
                    <a:lnTo>
                      <a:pt x="0" y="310801"/>
                    </a:lnTo>
                    <a:lnTo>
                      <a:pt x="85534" y="227171"/>
                    </a:lnTo>
                    <a:lnTo>
                      <a:pt x="61965" y="68389"/>
                    </a:ln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795;p18">
                <a:extLst>
                  <a:ext uri="{FF2B5EF4-FFF2-40B4-BE49-F238E27FC236}">
                    <a16:creationId xmlns:a16="http://schemas.microsoft.com/office/drawing/2014/main" id="{E9189CF8-5CB9-42FE-B9B0-282C94DE2D18}"/>
                  </a:ext>
                </a:extLst>
              </p:cNvPr>
              <p:cNvSpPr/>
              <p:nvPr/>
            </p:nvSpPr>
            <p:spPr>
              <a:xfrm>
                <a:off x="6184541" y="2902850"/>
                <a:ext cx="133813" cy="257894"/>
              </a:xfrm>
              <a:custGeom>
                <a:avLst/>
                <a:gdLst/>
                <a:ahLst/>
                <a:cxnLst/>
                <a:rect l="l" t="t" r="r" b="b"/>
                <a:pathLst>
                  <a:path w="133813" h="257894" extrusionOk="0">
                    <a:moveTo>
                      <a:pt x="0" y="6275"/>
                    </a:moveTo>
                    <a:cubicBezTo>
                      <a:pt x="30935" y="-8136"/>
                      <a:pt x="67743" y="3008"/>
                      <a:pt x="85534" y="32183"/>
                    </a:cubicBezTo>
                    <a:cubicBezTo>
                      <a:pt x="108153" y="69712"/>
                      <a:pt x="131627" y="198490"/>
                      <a:pt x="133813" y="220492"/>
                    </a:cubicBezTo>
                    <a:cubicBezTo>
                      <a:pt x="133813" y="220492"/>
                      <a:pt x="102071" y="264403"/>
                      <a:pt x="54457" y="2570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796;p18">
                <a:extLst>
                  <a:ext uri="{FF2B5EF4-FFF2-40B4-BE49-F238E27FC236}">
                    <a16:creationId xmlns:a16="http://schemas.microsoft.com/office/drawing/2014/main" id="{A65A44C1-47FE-4BCD-920E-2C3E8447C005}"/>
                  </a:ext>
                </a:extLst>
              </p:cNvPr>
              <p:cNvSpPr/>
              <p:nvPr/>
            </p:nvSpPr>
            <p:spPr>
              <a:xfrm>
                <a:off x="5735029" y="4688404"/>
                <a:ext cx="288490" cy="162715"/>
              </a:xfrm>
              <a:custGeom>
                <a:avLst/>
                <a:gdLst/>
                <a:ahLst/>
                <a:cxnLst/>
                <a:rect l="l" t="t" r="r" b="b"/>
                <a:pathLst>
                  <a:path w="288490" h="162715" extrusionOk="0">
                    <a:moveTo>
                      <a:pt x="273882" y="39044"/>
                    </a:moveTo>
                    <a:cubicBezTo>
                      <a:pt x="240419" y="48340"/>
                      <a:pt x="204647" y="43997"/>
                      <a:pt x="174377" y="26947"/>
                    </a:cubicBezTo>
                    <a:cubicBezTo>
                      <a:pt x="150428" y="27709"/>
                      <a:pt x="20321" y="-28108"/>
                      <a:pt x="2644" y="18756"/>
                    </a:cubicBezTo>
                    <a:cubicBezTo>
                      <a:pt x="-12847" y="59808"/>
                      <a:pt x="43510" y="97813"/>
                      <a:pt x="73637" y="105147"/>
                    </a:cubicBezTo>
                    <a:cubicBezTo>
                      <a:pt x="139308" y="121054"/>
                      <a:pt x="187683" y="153915"/>
                      <a:pt x="214293" y="159440"/>
                    </a:cubicBezTo>
                    <a:cubicBezTo>
                      <a:pt x="233966" y="163631"/>
                      <a:pt x="259436" y="166393"/>
                      <a:pt x="275118" y="150867"/>
                    </a:cubicBezTo>
                    <a:cubicBezTo>
                      <a:pt x="293935" y="132293"/>
                      <a:pt x="292319" y="63523"/>
                      <a:pt x="273882" y="3904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797;p18">
                <a:extLst>
                  <a:ext uri="{FF2B5EF4-FFF2-40B4-BE49-F238E27FC236}">
                    <a16:creationId xmlns:a16="http://schemas.microsoft.com/office/drawing/2014/main" id="{B6F246E8-7FB8-4112-991F-0BD8CA3DBE30}"/>
                  </a:ext>
                </a:extLst>
              </p:cNvPr>
              <p:cNvSpPr/>
              <p:nvPr/>
            </p:nvSpPr>
            <p:spPr>
              <a:xfrm>
                <a:off x="5735111" y="4715446"/>
                <a:ext cx="283683" cy="135768"/>
              </a:xfrm>
              <a:custGeom>
                <a:avLst/>
                <a:gdLst/>
                <a:ahLst/>
                <a:cxnLst/>
                <a:rect l="l" t="t" r="r" b="b"/>
                <a:pathLst>
                  <a:path w="283683" h="135768" extrusionOk="0">
                    <a:moveTo>
                      <a:pt x="214211" y="121063"/>
                    </a:moveTo>
                    <a:cubicBezTo>
                      <a:pt x="187885" y="115538"/>
                      <a:pt x="139226" y="82963"/>
                      <a:pt x="73555" y="66675"/>
                    </a:cubicBezTo>
                    <a:cubicBezTo>
                      <a:pt x="48275" y="60579"/>
                      <a:pt x="4843" y="32861"/>
                      <a:pt x="471" y="0"/>
                    </a:cubicBezTo>
                    <a:cubicBezTo>
                      <a:pt x="-5422" y="38100"/>
                      <a:pt x="45424" y="71342"/>
                      <a:pt x="73555" y="78200"/>
                    </a:cubicBezTo>
                    <a:cubicBezTo>
                      <a:pt x="139226" y="94107"/>
                      <a:pt x="187600" y="126968"/>
                      <a:pt x="214211" y="132493"/>
                    </a:cubicBezTo>
                    <a:cubicBezTo>
                      <a:pt x="233884" y="136684"/>
                      <a:pt x="259354" y="139446"/>
                      <a:pt x="275035" y="123920"/>
                    </a:cubicBezTo>
                    <a:cubicBezTo>
                      <a:pt x="279074" y="119415"/>
                      <a:pt x="282040" y="114033"/>
                      <a:pt x="283684" y="108204"/>
                    </a:cubicBezTo>
                    <a:cubicBezTo>
                      <a:pt x="263859" y="123254"/>
                      <a:pt x="238094" y="128026"/>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798;p18">
                <a:extLst>
                  <a:ext uri="{FF2B5EF4-FFF2-40B4-BE49-F238E27FC236}">
                    <a16:creationId xmlns:a16="http://schemas.microsoft.com/office/drawing/2014/main" id="{D9879641-128C-41CB-8A5B-8E66F56A0D43}"/>
                  </a:ext>
                </a:extLst>
              </p:cNvPr>
              <p:cNvSpPr/>
              <p:nvPr/>
            </p:nvSpPr>
            <p:spPr>
              <a:xfrm>
                <a:off x="5946488" y="4593442"/>
                <a:ext cx="288134" cy="162731"/>
              </a:xfrm>
              <a:custGeom>
                <a:avLst/>
                <a:gdLst/>
                <a:ahLst/>
                <a:cxnLst/>
                <a:rect l="l" t="t" r="r" b="b"/>
                <a:pathLst>
                  <a:path w="288134" h="162731" extrusionOk="0">
                    <a:moveTo>
                      <a:pt x="273882" y="39041"/>
                    </a:moveTo>
                    <a:cubicBezTo>
                      <a:pt x="240429" y="48319"/>
                      <a:pt x="204675" y="44004"/>
                      <a:pt x="174377" y="27040"/>
                    </a:cubicBezTo>
                    <a:cubicBezTo>
                      <a:pt x="150428" y="27707"/>
                      <a:pt x="20321" y="-28110"/>
                      <a:pt x="2644" y="18753"/>
                    </a:cubicBezTo>
                    <a:cubicBezTo>
                      <a:pt x="-12847" y="59806"/>
                      <a:pt x="43510" y="97810"/>
                      <a:pt x="73637" y="105145"/>
                    </a:cubicBezTo>
                    <a:cubicBezTo>
                      <a:pt x="139308" y="121051"/>
                      <a:pt x="187683" y="153913"/>
                      <a:pt x="214293" y="159533"/>
                    </a:cubicBezTo>
                    <a:cubicBezTo>
                      <a:pt x="234061" y="163628"/>
                      <a:pt x="259436" y="166391"/>
                      <a:pt x="275118" y="150865"/>
                    </a:cubicBezTo>
                    <a:cubicBezTo>
                      <a:pt x="293460" y="132291"/>
                      <a:pt x="291844" y="63521"/>
                      <a:pt x="273882" y="390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799;p18">
                <a:extLst>
                  <a:ext uri="{FF2B5EF4-FFF2-40B4-BE49-F238E27FC236}">
                    <a16:creationId xmlns:a16="http://schemas.microsoft.com/office/drawing/2014/main" id="{720E665E-E9D4-4BAF-B8C2-B1405C0610CF}"/>
                  </a:ext>
                </a:extLst>
              </p:cNvPr>
              <p:cNvSpPr/>
              <p:nvPr/>
            </p:nvSpPr>
            <p:spPr>
              <a:xfrm>
                <a:off x="5946095" y="4620482"/>
                <a:ext cx="283683" cy="135691"/>
              </a:xfrm>
              <a:custGeom>
                <a:avLst/>
                <a:gdLst/>
                <a:ahLst/>
                <a:cxnLst/>
                <a:rect l="l" t="t" r="r" b="b"/>
                <a:pathLst>
                  <a:path w="283683" h="135691" extrusionOk="0">
                    <a:moveTo>
                      <a:pt x="214211" y="121063"/>
                    </a:moveTo>
                    <a:cubicBezTo>
                      <a:pt x="187885" y="115538"/>
                      <a:pt x="139226" y="82963"/>
                      <a:pt x="73555" y="66675"/>
                    </a:cubicBezTo>
                    <a:cubicBezTo>
                      <a:pt x="48275" y="60579"/>
                      <a:pt x="4842" y="32956"/>
                      <a:pt x="471" y="0"/>
                    </a:cubicBezTo>
                    <a:cubicBezTo>
                      <a:pt x="-5422" y="38100"/>
                      <a:pt x="45424" y="71247"/>
                      <a:pt x="73555" y="78105"/>
                    </a:cubicBezTo>
                    <a:cubicBezTo>
                      <a:pt x="139226" y="94012"/>
                      <a:pt x="187600" y="126873"/>
                      <a:pt x="214211" y="132493"/>
                    </a:cubicBezTo>
                    <a:cubicBezTo>
                      <a:pt x="233979" y="136588"/>
                      <a:pt x="259354" y="139351"/>
                      <a:pt x="275035" y="123825"/>
                    </a:cubicBezTo>
                    <a:cubicBezTo>
                      <a:pt x="279074" y="119320"/>
                      <a:pt x="282039" y="113938"/>
                      <a:pt x="283683" y="108109"/>
                    </a:cubicBezTo>
                    <a:cubicBezTo>
                      <a:pt x="263868" y="123187"/>
                      <a:pt x="238113" y="127997"/>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800;p18">
                <a:extLst>
                  <a:ext uri="{FF2B5EF4-FFF2-40B4-BE49-F238E27FC236}">
                    <a16:creationId xmlns:a16="http://schemas.microsoft.com/office/drawing/2014/main" id="{5CCBC3E7-0E62-454D-A063-FCF4FB36041A}"/>
                  </a:ext>
                </a:extLst>
              </p:cNvPr>
              <p:cNvSpPr/>
              <p:nvPr/>
            </p:nvSpPr>
            <p:spPr>
              <a:xfrm>
                <a:off x="5812467" y="3540156"/>
                <a:ext cx="422006" cy="1193603"/>
              </a:xfrm>
              <a:custGeom>
                <a:avLst/>
                <a:gdLst/>
                <a:ahLst/>
                <a:cxnLst/>
                <a:rect l="l" t="t" r="r" b="b"/>
                <a:pathLst>
                  <a:path w="422006" h="1193603" extrusionOk="0">
                    <a:moveTo>
                      <a:pt x="409993" y="738092"/>
                    </a:moveTo>
                    <a:cubicBezTo>
                      <a:pt x="404434" y="689638"/>
                      <a:pt x="394379" y="641804"/>
                      <a:pt x="379961" y="595217"/>
                    </a:cubicBezTo>
                    <a:cubicBezTo>
                      <a:pt x="379961" y="595217"/>
                      <a:pt x="388990" y="471964"/>
                      <a:pt x="393457" y="355092"/>
                    </a:cubicBezTo>
                    <a:cubicBezTo>
                      <a:pt x="398589" y="222504"/>
                      <a:pt x="444397" y="105823"/>
                      <a:pt x="408188" y="0"/>
                    </a:cubicBezTo>
                    <a:lnTo>
                      <a:pt x="0" y="90964"/>
                    </a:lnTo>
                    <a:cubicBezTo>
                      <a:pt x="0" y="90964"/>
                      <a:pt x="24710" y="619601"/>
                      <a:pt x="30222" y="683609"/>
                    </a:cubicBezTo>
                    <a:cubicBezTo>
                      <a:pt x="33216" y="733349"/>
                      <a:pt x="39308" y="782841"/>
                      <a:pt x="48469" y="831818"/>
                    </a:cubicBezTo>
                    <a:cubicBezTo>
                      <a:pt x="67477" y="934402"/>
                      <a:pt x="97414" y="1178528"/>
                      <a:pt x="97414" y="1178528"/>
                    </a:cubicBezTo>
                    <a:cubicBezTo>
                      <a:pt x="140561" y="1203674"/>
                      <a:pt x="197204" y="1189768"/>
                      <a:pt x="197204" y="1189768"/>
                    </a:cubicBezTo>
                    <a:cubicBezTo>
                      <a:pt x="197204" y="1189768"/>
                      <a:pt x="194163" y="881063"/>
                      <a:pt x="191311" y="807148"/>
                    </a:cubicBezTo>
                    <a:cubicBezTo>
                      <a:pt x="187985" y="716851"/>
                      <a:pt x="185229" y="723709"/>
                      <a:pt x="185229" y="723709"/>
                    </a:cubicBezTo>
                    <a:lnTo>
                      <a:pt x="198819" y="499110"/>
                    </a:lnTo>
                    <a:lnTo>
                      <a:pt x="207658" y="387286"/>
                    </a:lnTo>
                    <a:cubicBezTo>
                      <a:pt x="207658" y="387286"/>
                      <a:pt x="218967" y="469392"/>
                      <a:pt x="226665" y="542734"/>
                    </a:cubicBezTo>
                    <a:cubicBezTo>
                      <a:pt x="233033" y="606647"/>
                      <a:pt x="248429" y="664464"/>
                      <a:pt x="265631" y="783526"/>
                    </a:cubicBezTo>
                    <a:cubicBezTo>
                      <a:pt x="280552" y="886777"/>
                      <a:pt x="304787" y="1094232"/>
                      <a:pt x="304787" y="1094232"/>
                    </a:cubicBezTo>
                    <a:cubicBezTo>
                      <a:pt x="347934" y="1119473"/>
                      <a:pt x="406572" y="1098518"/>
                      <a:pt x="406572" y="1098518"/>
                    </a:cubicBezTo>
                    <a:cubicBezTo>
                      <a:pt x="406572" y="1098518"/>
                      <a:pt x="421683" y="827627"/>
                      <a:pt x="409993" y="7380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801;p18">
                <a:extLst>
                  <a:ext uri="{FF2B5EF4-FFF2-40B4-BE49-F238E27FC236}">
                    <a16:creationId xmlns:a16="http://schemas.microsoft.com/office/drawing/2014/main" id="{B9DC55DA-C8D9-47AD-AE83-95A239025045}"/>
                  </a:ext>
                </a:extLst>
              </p:cNvPr>
              <p:cNvSpPr/>
              <p:nvPr/>
            </p:nvSpPr>
            <p:spPr>
              <a:xfrm>
                <a:off x="5874419" y="2560474"/>
                <a:ext cx="305952" cy="491697"/>
              </a:xfrm>
              <a:custGeom>
                <a:avLst/>
                <a:gdLst/>
                <a:ahLst/>
                <a:cxnLst/>
                <a:rect l="l" t="t" r="r" b="b"/>
                <a:pathLst>
                  <a:path w="305952" h="491697" extrusionOk="0">
                    <a:moveTo>
                      <a:pt x="288928" y="350842"/>
                    </a:moveTo>
                    <a:cubicBezTo>
                      <a:pt x="257851" y="352366"/>
                      <a:pt x="234756" y="360367"/>
                      <a:pt x="230860" y="350842"/>
                    </a:cubicBezTo>
                    <a:cubicBezTo>
                      <a:pt x="227496" y="334783"/>
                      <a:pt x="225120" y="318523"/>
                      <a:pt x="223732" y="302169"/>
                    </a:cubicBezTo>
                    <a:cubicBezTo>
                      <a:pt x="227343" y="293120"/>
                      <a:pt x="230385" y="283119"/>
                      <a:pt x="230385" y="283119"/>
                    </a:cubicBezTo>
                    <a:cubicBezTo>
                      <a:pt x="269445" y="259021"/>
                      <a:pt x="281800" y="216444"/>
                      <a:pt x="286932" y="167486"/>
                    </a:cubicBezTo>
                    <a:cubicBezTo>
                      <a:pt x="295676" y="83285"/>
                      <a:pt x="250248" y="9656"/>
                      <a:pt x="166329" y="798"/>
                    </a:cubicBezTo>
                    <a:cubicBezTo>
                      <a:pt x="87353" y="-7393"/>
                      <a:pt x="29285" y="48423"/>
                      <a:pt x="13793" y="124623"/>
                    </a:cubicBezTo>
                    <a:cubicBezTo>
                      <a:pt x="5430" y="162723"/>
                      <a:pt x="-11201" y="233589"/>
                      <a:pt x="11323" y="296073"/>
                    </a:cubicBezTo>
                    <a:cubicBezTo>
                      <a:pt x="23867" y="330744"/>
                      <a:pt x="39834" y="358271"/>
                      <a:pt x="56180" y="363605"/>
                    </a:cubicBezTo>
                    <a:cubicBezTo>
                      <a:pt x="71833" y="363205"/>
                      <a:pt x="87448" y="361834"/>
                      <a:pt x="102939" y="359510"/>
                    </a:cubicBezTo>
                    <a:lnTo>
                      <a:pt x="102939" y="359510"/>
                    </a:lnTo>
                    <a:cubicBezTo>
                      <a:pt x="102939" y="359510"/>
                      <a:pt x="107121" y="382941"/>
                      <a:pt x="110067" y="397610"/>
                    </a:cubicBezTo>
                    <a:cubicBezTo>
                      <a:pt x="113013" y="412278"/>
                      <a:pt x="111777" y="420565"/>
                      <a:pt x="82031" y="438948"/>
                    </a:cubicBezTo>
                    <a:cubicBezTo>
                      <a:pt x="52284" y="457331"/>
                      <a:pt x="127079" y="495241"/>
                      <a:pt x="176023" y="491431"/>
                    </a:cubicBezTo>
                    <a:cubicBezTo>
                      <a:pt x="224968" y="487621"/>
                      <a:pt x="279424" y="458951"/>
                      <a:pt x="294440" y="426851"/>
                    </a:cubicBezTo>
                    <a:cubicBezTo>
                      <a:pt x="311262" y="391514"/>
                      <a:pt x="309837" y="349794"/>
                      <a:pt x="288928" y="3508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802;p18">
                <a:extLst>
                  <a:ext uri="{FF2B5EF4-FFF2-40B4-BE49-F238E27FC236}">
                    <a16:creationId xmlns:a16="http://schemas.microsoft.com/office/drawing/2014/main" id="{3CFF25EB-039C-4329-80AD-EB7B219348BA}"/>
                  </a:ext>
                </a:extLst>
              </p:cNvPr>
              <p:cNvSpPr/>
              <p:nvPr/>
            </p:nvSpPr>
            <p:spPr>
              <a:xfrm>
                <a:off x="5809360" y="2908700"/>
                <a:ext cx="471048" cy="781597"/>
              </a:xfrm>
              <a:custGeom>
                <a:avLst/>
                <a:gdLst/>
                <a:ahLst/>
                <a:cxnLst/>
                <a:rect l="l" t="t" r="r" b="b"/>
                <a:pathLst>
                  <a:path w="471048" h="781597" extrusionOk="0">
                    <a:moveTo>
                      <a:pt x="308559" y="7283"/>
                    </a:moveTo>
                    <a:cubicBezTo>
                      <a:pt x="317113" y="28715"/>
                      <a:pt x="295254" y="54908"/>
                      <a:pt x="236901" y="73482"/>
                    </a:cubicBezTo>
                    <a:cubicBezTo>
                      <a:pt x="178547" y="92056"/>
                      <a:pt x="173225" y="68243"/>
                      <a:pt x="173225" y="68243"/>
                    </a:cubicBezTo>
                    <a:cubicBezTo>
                      <a:pt x="173225" y="68243"/>
                      <a:pt x="87691" y="107296"/>
                      <a:pt x="59750" y="126822"/>
                    </a:cubicBezTo>
                    <a:cubicBezTo>
                      <a:pt x="24776" y="151396"/>
                      <a:pt x="9190" y="222072"/>
                      <a:pt x="4438" y="342373"/>
                    </a:cubicBezTo>
                    <a:cubicBezTo>
                      <a:pt x="-979" y="481152"/>
                      <a:pt x="-1454" y="686987"/>
                      <a:pt x="3107" y="722516"/>
                    </a:cubicBezTo>
                    <a:cubicBezTo>
                      <a:pt x="3107" y="722516"/>
                      <a:pt x="68589" y="787952"/>
                      <a:pt x="152412" y="781094"/>
                    </a:cubicBezTo>
                    <a:cubicBezTo>
                      <a:pt x="236235" y="774236"/>
                      <a:pt x="377272" y="699846"/>
                      <a:pt x="411485" y="642410"/>
                    </a:cubicBezTo>
                    <a:cubicBezTo>
                      <a:pt x="410535" y="520776"/>
                      <a:pt x="396279" y="500964"/>
                      <a:pt x="415952" y="430860"/>
                    </a:cubicBezTo>
                    <a:cubicBezTo>
                      <a:pt x="461000" y="270364"/>
                      <a:pt x="484664" y="204641"/>
                      <a:pt x="462806" y="97961"/>
                    </a:cubicBezTo>
                    <a:cubicBezTo>
                      <a:pt x="444748" y="10045"/>
                      <a:pt x="419469" y="-813"/>
                      <a:pt x="384875" y="44"/>
                    </a:cubicBezTo>
                    <a:cubicBezTo>
                      <a:pt x="359329" y="1092"/>
                      <a:pt x="333849" y="3511"/>
                      <a:pt x="308559" y="728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803;p18">
                <a:extLst>
                  <a:ext uri="{FF2B5EF4-FFF2-40B4-BE49-F238E27FC236}">
                    <a16:creationId xmlns:a16="http://schemas.microsoft.com/office/drawing/2014/main" id="{4AD9F192-BC75-4FA1-9021-D1035003E018}"/>
                  </a:ext>
                </a:extLst>
              </p:cNvPr>
              <p:cNvSpPr/>
              <p:nvPr/>
            </p:nvSpPr>
            <p:spPr>
              <a:xfrm>
                <a:off x="5348856" y="3006224"/>
                <a:ext cx="597933" cy="466333"/>
              </a:xfrm>
              <a:custGeom>
                <a:avLst/>
                <a:gdLst/>
                <a:ahLst/>
                <a:cxnLst/>
                <a:rect l="l" t="t" r="r" b="b"/>
                <a:pathLst>
                  <a:path w="597933" h="466333" extrusionOk="0">
                    <a:moveTo>
                      <a:pt x="333219" y="359529"/>
                    </a:moveTo>
                    <a:cubicBezTo>
                      <a:pt x="402027" y="376960"/>
                      <a:pt x="418183" y="333431"/>
                      <a:pt x="427212" y="297522"/>
                    </a:cubicBezTo>
                    <a:cubicBezTo>
                      <a:pt x="449070" y="210368"/>
                      <a:pt x="460855" y="131691"/>
                      <a:pt x="477202" y="82161"/>
                    </a:cubicBezTo>
                    <a:cubicBezTo>
                      <a:pt x="496209" y="23868"/>
                      <a:pt x="516547" y="14629"/>
                      <a:pt x="544773" y="3199"/>
                    </a:cubicBezTo>
                    <a:cubicBezTo>
                      <a:pt x="578037" y="-10136"/>
                      <a:pt x="606548" y="17963"/>
                      <a:pt x="595524" y="92258"/>
                    </a:cubicBezTo>
                    <a:cubicBezTo>
                      <a:pt x="582408" y="180078"/>
                      <a:pt x="565302" y="241705"/>
                      <a:pt x="532513" y="345623"/>
                    </a:cubicBezTo>
                    <a:cubicBezTo>
                      <a:pt x="523960" y="372769"/>
                      <a:pt x="504763" y="420966"/>
                      <a:pt x="476061" y="444302"/>
                    </a:cubicBezTo>
                    <a:cubicBezTo>
                      <a:pt x="440517" y="472877"/>
                      <a:pt x="387106" y="471829"/>
                      <a:pt x="306228" y="451636"/>
                    </a:cubicBezTo>
                    <a:cubicBezTo>
                      <a:pt x="271730" y="443064"/>
                      <a:pt x="233905" y="422394"/>
                      <a:pt x="168708" y="391915"/>
                    </a:cubicBezTo>
                    <a:cubicBezTo>
                      <a:pt x="151222" y="383723"/>
                      <a:pt x="137536" y="378294"/>
                      <a:pt x="103988" y="362577"/>
                    </a:cubicBezTo>
                    <a:cubicBezTo>
                      <a:pt x="70439" y="346861"/>
                      <a:pt x="35370" y="320667"/>
                      <a:pt x="17789" y="295141"/>
                    </a:cubicBezTo>
                    <a:cubicBezTo>
                      <a:pt x="207" y="269614"/>
                      <a:pt x="-2169" y="257041"/>
                      <a:pt x="1442" y="251707"/>
                    </a:cubicBezTo>
                    <a:cubicBezTo>
                      <a:pt x="5909" y="244372"/>
                      <a:pt x="13892" y="245991"/>
                      <a:pt x="23301" y="256755"/>
                    </a:cubicBezTo>
                    <a:cubicBezTo>
                      <a:pt x="36872" y="274966"/>
                      <a:pt x="53646" y="290521"/>
                      <a:pt x="72815" y="302665"/>
                    </a:cubicBezTo>
                    <a:cubicBezTo>
                      <a:pt x="72815" y="302665"/>
                      <a:pt x="51052" y="280186"/>
                      <a:pt x="39267" y="265613"/>
                    </a:cubicBezTo>
                    <a:cubicBezTo>
                      <a:pt x="28727" y="252611"/>
                      <a:pt x="19974" y="238267"/>
                      <a:pt x="13227" y="222941"/>
                    </a:cubicBezTo>
                    <a:cubicBezTo>
                      <a:pt x="7049" y="208082"/>
                      <a:pt x="19879" y="187889"/>
                      <a:pt x="29573" y="198462"/>
                    </a:cubicBezTo>
                    <a:cubicBezTo>
                      <a:pt x="39267" y="209034"/>
                      <a:pt x="44019" y="219893"/>
                      <a:pt x="61791" y="241229"/>
                    </a:cubicBezTo>
                    <a:cubicBezTo>
                      <a:pt x="71124" y="252649"/>
                      <a:pt x="81816" y="262889"/>
                      <a:pt x="93629" y="271709"/>
                    </a:cubicBezTo>
                    <a:cubicBezTo>
                      <a:pt x="82595" y="256641"/>
                      <a:pt x="72777" y="240714"/>
                      <a:pt x="64262" y="224084"/>
                    </a:cubicBezTo>
                    <a:cubicBezTo>
                      <a:pt x="56649" y="211158"/>
                      <a:pt x="52924" y="196309"/>
                      <a:pt x="53523" y="181317"/>
                    </a:cubicBezTo>
                    <a:cubicBezTo>
                      <a:pt x="53998" y="173506"/>
                      <a:pt x="65022" y="164267"/>
                      <a:pt x="75286" y="179031"/>
                    </a:cubicBezTo>
                    <a:cubicBezTo>
                      <a:pt x="84790" y="192270"/>
                      <a:pt x="90682" y="213035"/>
                      <a:pt x="112256" y="235609"/>
                    </a:cubicBezTo>
                    <a:cubicBezTo>
                      <a:pt x="127937" y="251897"/>
                      <a:pt x="141338" y="261327"/>
                      <a:pt x="141718" y="256755"/>
                    </a:cubicBezTo>
                    <a:cubicBezTo>
                      <a:pt x="142098" y="252183"/>
                      <a:pt x="132214" y="243324"/>
                      <a:pt x="126607" y="224274"/>
                    </a:cubicBezTo>
                    <a:cubicBezTo>
                      <a:pt x="121000" y="205224"/>
                      <a:pt x="126607" y="185127"/>
                      <a:pt x="137156" y="182936"/>
                    </a:cubicBezTo>
                    <a:cubicBezTo>
                      <a:pt x="147705" y="180745"/>
                      <a:pt x="145614" y="181317"/>
                      <a:pt x="153978" y="199128"/>
                    </a:cubicBezTo>
                    <a:cubicBezTo>
                      <a:pt x="162341" y="216940"/>
                      <a:pt x="175361" y="230085"/>
                      <a:pt x="185245" y="256278"/>
                    </a:cubicBezTo>
                    <a:cubicBezTo>
                      <a:pt x="190634" y="274624"/>
                      <a:pt x="200423" y="291369"/>
                      <a:pt x="213757" y="305047"/>
                    </a:cubicBezTo>
                    <a:cubicBezTo>
                      <a:pt x="230483" y="323144"/>
                      <a:pt x="267833" y="343051"/>
                      <a:pt x="333219" y="35952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28" name="Google Shape;804;p18">
                <a:extLst>
                  <a:ext uri="{FF2B5EF4-FFF2-40B4-BE49-F238E27FC236}">
                    <a16:creationId xmlns:a16="http://schemas.microsoft.com/office/drawing/2014/main" id="{2349043A-14C1-4C28-B11C-503B97AE1BE1}"/>
                  </a:ext>
                </a:extLst>
              </p:cNvPr>
              <p:cNvSpPr/>
              <p:nvPr/>
            </p:nvSpPr>
            <p:spPr>
              <a:xfrm>
                <a:off x="5786047" y="2996305"/>
                <a:ext cx="182011" cy="266828"/>
              </a:xfrm>
              <a:custGeom>
                <a:avLst/>
                <a:gdLst/>
                <a:ahLst/>
                <a:cxnLst/>
                <a:rect l="l" t="t" r="r" b="b"/>
                <a:pathLst>
                  <a:path w="182011" h="266828" extrusionOk="0">
                    <a:moveTo>
                      <a:pt x="133053" y="1213"/>
                    </a:moveTo>
                    <a:cubicBezTo>
                      <a:pt x="87150" y="-5550"/>
                      <a:pt x="54742" y="15119"/>
                      <a:pt x="34404" y="84937"/>
                    </a:cubicBezTo>
                    <a:cubicBezTo>
                      <a:pt x="14066" y="154755"/>
                      <a:pt x="0" y="211905"/>
                      <a:pt x="0" y="211905"/>
                    </a:cubicBezTo>
                    <a:cubicBezTo>
                      <a:pt x="18143" y="238194"/>
                      <a:pt x="45666" y="256502"/>
                      <a:pt x="76886" y="263055"/>
                    </a:cubicBezTo>
                    <a:cubicBezTo>
                      <a:pt x="131818" y="276390"/>
                      <a:pt x="151586" y="250101"/>
                      <a:pt x="151586" y="250101"/>
                    </a:cubicBezTo>
                    <a:cubicBezTo>
                      <a:pt x="151586" y="250101"/>
                      <a:pt x="166886" y="177044"/>
                      <a:pt x="176390" y="127323"/>
                    </a:cubicBezTo>
                    <a:cubicBezTo>
                      <a:pt x="185894" y="77603"/>
                      <a:pt x="189886" y="9594"/>
                      <a:pt x="133053" y="12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805;p18">
                <a:extLst>
                  <a:ext uri="{FF2B5EF4-FFF2-40B4-BE49-F238E27FC236}">
                    <a16:creationId xmlns:a16="http://schemas.microsoft.com/office/drawing/2014/main" id="{ABEAEDC1-1A17-4ABE-ABE3-DFD9F526025F}"/>
                  </a:ext>
                </a:extLst>
              </p:cNvPr>
              <p:cNvSpPr/>
              <p:nvPr/>
            </p:nvSpPr>
            <p:spPr>
              <a:xfrm>
                <a:off x="5873666" y="2538911"/>
                <a:ext cx="296973" cy="328330"/>
              </a:xfrm>
              <a:custGeom>
                <a:avLst/>
                <a:gdLst/>
                <a:ahLst/>
                <a:cxnLst/>
                <a:rect l="l" t="t" r="r" b="b"/>
                <a:pathLst>
                  <a:path w="296973" h="328330" extrusionOk="0">
                    <a:moveTo>
                      <a:pt x="16733" y="135613"/>
                    </a:moveTo>
                    <a:cubicBezTo>
                      <a:pt x="16733" y="135613"/>
                      <a:pt x="-55876" y="25123"/>
                      <a:pt x="101411" y="2263"/>
                    </a:cubicBezTo>
                    <a:cubicBezTo>
                      <a:pt x="214791" y="-13930"/>
                      <a:pt x="287686" y="59413"/>
                      <a:pt x="296049" y="138280"/>
                    </a:cubicBezTo>
                    <a:cubicBezTo>
                      <a:pt x="304127" y="214003"/>
                      <a:pt x="257558" y="292585"/>
                      <a:pt x="224010" y="323827"/>
                    </a:cubicBezTo>
                    <a:cubicBezTo>
                      <a:pt x="207664" y="329637"/>
                      <a:pt x="172309" y="333352"/>
                      <a:pt x="126026" y="311920"/>
                    </a:cubicBezTo>
                    <a:cubicBezTo>
                      <a:pt x="124144" y="291308"/>
                      <a:pt x="123413" y="270611"/>
                      <a:pt x="123840" y="249913"/>
                    </a:cubicBezTo>
                    <a:cubicBezTo>
                      <a:pt x="123840" y="249913"/>
                      <a:pt x="179152" y="133612"/>
                      <a:pt x="16733" y="13561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806;p18">
                <a:extLst>
                  <a:ext uri="{FF2B5EF4-FFF2-40B4-BE49-F238E27FC236}">
                    <a16:creationId xmlns:a16="http://schemas.microsoft.com/office/drawing/2014/main" id="{E822EA66-C40A-45CC-A57F-A8753A95A144}"/>
                  </a:ext>
                </a:extLst>
              </p:cNvPr>
              <p:cNvSpPr/>
              <p:nvPr/>
            </p:nvSpPr>
            <p:spPr>
              <a:xfrm>
                <a:off x="4255557" y="1955958"/>
                <a:ext cx="334153" cy="334898"/>
              </a:xfrm>
              <a:custGeom>
                <a:avLst/>
                <a:gdLst/>
                <a:ahLst/>
                <a:cxnLst/>
                <a:rect l="l" t="t" r="r" b="b"/>
                <a:pathLst>
                  <a:path w="334153" h="334898" extrusionOk="0">
                    <a:moveTo>
                      <a:pt x="334153" y="167449"/>
                    </a:moveTo>
                    <a:cubicBezTo>
                      <a:pt x="334153" y="259929"/>
                      <a:pt x="259351" y="334899"/>
                      <a:pt x="167077" y="334899"/>
                    </a:cubicBezTo>
                    <a:cubicBezTo>
                      <a:pt x="74803" y="334899"/>
                      <a:pt x="0" y="259929"/>
                      <a:pt x="0" y="167449"/>
                    </a:cubicBezTo>
                    <a:cubicBezTo>
                      <a:pt x="0" y="74970"/>
                      <a:pt x="74803" y="0"/>
                      <a:pt x="167077" y="0"/>
                    </a:cubicBezTo>
                    <a:cubicBezTo>
                      <a:pt x="259351" y="0"/>
                      <a:pt x="334153" y="74970"/>
                      <a:pt x="334153" y="167449"/>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807;p18">
                <a:extLst>
                  <a:ext uri="{FF2B5EF4-FFF2-40B4-BE49-F238E27FC236}">
                    <a16:creationId xmlns:a16="http://schemas.microsoft.com/office/drawing/2014/main" id="{E655C762-86B8-4E68-BC63-17D071D4B8C8}"/>
                  </a:ext>
                </a:extLst>
              </p:cNvPr>
              <p:cNvSpPr/>
              <p:nvPr/>
            </p:nvSpPr>
            <p:spPr>
              <a:xfrm>
                <a:off x="4197204" y="1948719"/>
                <a:ext cx="450859" cy="225075"/>
              </a:xfrm>
              <a:custGeom>
                <a:avLst/>
                <a:gdLst/>
                <a:ahLst/>
                <a:cxnLst/>
                <a:rect l="l" t="t" r="r" b="b"/>
                <a:pathLst>
                  <a:path w="450859" h="225075" extrusionOk="0">
                    <a:moveTo>
                      <a:pt x="225430" y="225076"/>
                    </a:moveTo>
                    <a:cubicBezTo>
                      <a:pt x="162040" y="225076"/>
                      <a:pt x="100645" y="210598"/>
                      <a:pt x="57023" y="185357"/>
                    </a:cubicBezTo>
                    <a:cubicBezTo>
                      <a:pt x="20623" y="164306"/>
                      <a:pt x="0" y="137732"/>
                      <a:pt x="0" y="112586"/>
                    </a:cubicBezTo>
                    <a:cubicBezTo>
                      <a:pt x="0" y="87440"/>
                      <a:pt x="20908" y="60865"/>
                      <a:pt x="57023" y="39719"/>
                    </a:cubicBezTo>
                    <a:cubicBezTo>
                      <a:pt x="100645" y="14478"/>
                      <a:pt x="161564" y="0"/>
                      <a:pt x="225430" y="0"/>
                    </a:cubicBezTo>
                    <a:cubicBezTo>
                      <a:pt x="289295" y="0"/>
                      <a:pt x="350120" y="14478"/>
                      <a:pt x="393837" y="39719"/>
                    </a:cubicBezTo>
                    <a:cubicBezTo>
                      <a:pt x="430237" y="60865"/>
                      <a:pt x="450860" y="87344"/>
                      <a:pt x="450860" y="112586"/>
                    </a:cubicBezTo>
                    <a:cubicBezTo>
                      <a:pt x="450860" y="137827"/>
                      <a:pt x="430046" y="164306"/>
                      <a:pt x="393837" y="185357"/>
                    </a:cubicBezTo>
                    <a:cubicBezTo>
                      <a:pt x="350500" y="210598"/>
                      <a:pt x="288725" y="225076"/>
                      <a:pt x="225430" y="225076"/>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808;p18">
                <a:extLst>
                  <a:ext uri="{FF2B5EF4-FFF2-40B4-BE49-F238E27FC236}">
                    <a16:creationId xmlns:a16="http://schemas.microsoft.com/office/drawing/2014/main" id="{F0F75D00-BB5B-4B51-8861-FB14C9D2CBDB}"/>
                  </a:ext>
                </a:extLst>
              </p:cNvPr>
              <p:cNvSpPr/>
              <p:nvPr/>
            </p:nvSpPr>
            <p:spPr>
              <a:xfrm>
                <a:off x="4129822" y="1856041"/>
                <a:ext cx="585718" cy="291750"/>
              </a:xfrm>
              <a:custGeom>
                <a:avLst/>
                <a:gdLst/>
                <a:ahLst/>
                <a:cxnLst/>
                <a:rect l="l" t="t" r="r" b="b"/>
                <a:pathLst>
                  <a:path w="585718" h="291750" extrusionOk="0">
                    <a:moveTo>
                      <a:pt x="292812" y="291751"/>
                    </a:moveTo>
                    <a:cubicBezTo>
                      <a:pt x="210699" y="291751"/>
                      <a:pt x="131247" y="272701"/>
                      <a:pt x="74225" y="240221"/>
                    </a:cubicBezTo>
                    <a:cubicBezTo>
                      <a:pt x="26706" y="212884"/>
                      <a:pt x="0" y="178499"/>
                      <a:pt x="0" y="145828"/>
                    </a:cubicBezTo>
                    <a:cubicBezTo>
                      <a:pt x="0" y="113157"/>
                      <a:pt x="26991" y="79153"/>
                      <a:pt x="74225" y="51530"/>
                    </a:cubicBezTo>
                    <a:cubicBezTo>
                      <a:pt x="130772" y="18764"/>
                      <a:pt x="210319" y="0"/>
                      <a:pt x="292812" y="0"/>
                    </a:cubicBezTo>
                    <a:cubicBezTo>
                      <a:pt x="375305" y="0"/>
                      <a:pt x="454376" y="19050"/>
                      <a:pt x="511399" y="51530"/>
                    </a:cubicBezTo>
                    <a:cubicBezTo>
                      <a:pt x="558918" y="78772"/>
                      <a:pt x="585718" y="113157"/>
                      <a:pt x="585718" y="145828"/>
                    </a:cubicBezTo>
                    <a:cubicBezTo>
                      <a:pt x="585718" y="178499"/>
                      <a:pt x="558633" y="212503"/>
                      <a:pt x="511399" y="240221"/>
                    </a:cubicBezTo>
                    <a:cubicBezTo>
                      <a:pt x="454471" y="272987"/>
                      <a:pt x="374924" y="291751"/>
                      <a:pt x="292812" y="291751"/>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809;p18">
                <a:extLst>
                  <a:ext uri="{FF2B5EF4-FFF2-40B4-BE49-F238E27FC236}">
                    <a16:creationId xmlns:a16="http://schemas.microsoft.com/office/drawing/2014/main" id="{3E2BC1F8-B0AB-4132-B0F7-2D52F915C00B}"/>
                  </a:ext>
                </a:extLst>
              </p:cNvPr>
              <p:cNvSpPr/>
              <p:nvPr/>
            </p:nvSpPr>
            <p:spPr>
              <a:xfrm>
                <a:off x="4129822" y="1818703"/>
                <a:ext cx="585718" cy="291750"/>
              </a:xfrm>
              <a:custGeom>
                <a:avLst/>
                <a:gdLst/>
                <a:ahLst/>
                <a:cxnLst/>
                <a:rect l="l" t="t" r="r" b="b"/>
                <a:pathLst>
                  <a:path w="585718" h="291750" extrusionOk="0">
                    <a:moveTo>
                      <a:pt x="292812" y="291751"/>
                    </a:moveTo>
                    <a:cubicBezTo>
                      <a:pt x="210699" y="291751"/>
                      <a:pt x="131247" y="272701"/>
                      <a:pt x="74225" y="240221"/>
                    </a:cubicBezTo>
                    <a:cubicBezTo>
                      <a:pt x="26706" y="212979"/>
                      <a:pt x="0" y="178498"/>
                      <a:pt x="0" y="145923"/>
                    </a:cubicBezTo>
                    <a:cubicBezTo>
                      <a:pt x="0" y="113347"/>
                      <a:pt x="26991" y="79248"/>
                      <a:pt x="74225" y="51530"/>
                    </a:cubicBezTo>
                    <a:cubicBezTo>
                      <a:pt x="130772" y="18764"/>
                      <a:pt x="210319" y="0"/>
                      <a:pt x="292812" y="0"/>
                    </a:cubicBezTo>
                    <a:cubicBezTo>
                      <a:pt x="375305" y="0"/>
                      <a:pt x="454376" y="19050"/>
                      <a:pt x="511399" y="51530"/>
                    </a:cubicBezTo>
                    <a:cubicBezTo>
                      <a:pt x="558918" y="78867"/>
                      <a:pt x="585718" y="113252"/>
                      <a:pt x="585718" y="145923"/>
                    </a:cubicBezTo>
                    <a:cubicBezTo>
                      <a:pt x="585718" y="178594"/>
                      <a:pt x="558633" y="212598"/>
                      <a:pt x="511399" y="240221"/>
                    </a:cubicBezTo>
                    <a:cubicBezTo>
                      <a:pt x="454471" y="272987"/>
                      <a:pt x="374924" y="291751"/>
                      <a:pt x="292812" y="291751"/>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810;p18">
                <a:extLst>
                  <a:ext uri="{FF2B5EF4-FFF2-40B4-BE49-F238E27FC236}">
                    <a16:creationId xmlns:a16="http://schemas.microsoft.com/office/drawing/2014/main" id="{6F14E38F-1676-4A6E-9D9B-582FE0040890}"/>
                  </a:ext>
                </a:extLst>
              </p:cNvPr>
              <p:cNvSpPr/>
              <p:nvPr/>
            </p:nvSpPr>
            <p:spPr>
              <a:xfrm>
                <a:off x="4066052" y="1720024"/>
                <a:ext cx="713163" cy="355663"/>
              </a:xfrm>
              <a:custGeom>
                <a:avLst/>
                <a:gdLst/>
                <a:ahLst/>
                <a:cxnLst/>
                <a:rect l="l" t="t" r="r" b="b"/>
                <a:pathLst>
                  <a:path w="713163" h="355663" extrusionOk="0">
                    <a:moveTo>
                      <a:pt x="356582" y="355663"/>
                    </a:moveTo>
                    <a:cubicBezTo>
                      <a:pt x="256412" y="355663"/>
                      <a:pt x="159474" y="332804"/>
                      <a:pt x="90476" y="292894"/>
                    </a:cubicBezTo>
                    <a:cubicBezTo>
                      <a:pt x="32978" y="259556"/>
                      <a:pt x="0" y="217646"/>
                      <a:pt x="0" y="177832"/>
                    </a:cubicBezTo>
                    <a:cubicBezTo>
                      <a:pt x="0" y="138017"/>
                      <a:pt x="32978" y="96107"/>
                      <a:pt x="90476" y="62865"/>
                    </a:cubicBezTo>
                    <a:cubicBezTo>
                      <a:pt x="159474" y="22955"/>
                      <a:pt x="256412" y="0"/>
                      <a:pt x="356582" y="0"/>
                    </a:cubicBezTo>
                    <a:cubicBezTo>
                      <a:pt x="456752" y="0"/>
                      <a:pt x="553596" y="22955"/>
                      <a:pt x="622688" y="62865"/>
                    </a:cubicBezTo>
                    <a:cubicBezTo>
                      <a:pt x="680186" y="96107"/>
                      <a:pt x="713164" y="138017"/>
                      <a:pt x="713164" y="177832"/>
                    </a:cubicBezTo>
                    <a:cubicBezTo>
                      <a:pt x="713164" y="217646"/>
                      <a:pt x="680186" y="259556"/>
                      <a:pt x="622688" y="292894"/>
                    </a:cubicBezTo>
                    <a:cubicBezTo>
                      <a:pt x="553690" y="332804"/>
                      <a:pt x="456657" y="355663"/>
                      <a:pt x="356582" y="355663"/>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811;p18">
                <a:extLst>
                  <a:ext uri="{FF2B5EF4-FFF2-40B4-BE49-F238E27FC236}">
                    <a16:creationId xmlns:a16="http://schemas.microsoft.com/office/drawing/2014/main" id="{164F6BD0-3E13-4323-822F-610B848ECD00}"/>
                  </a:ext>
                </a:extLst>
              </p:cNvPr>
              <p:cNvSpPr/>
              <p:nvPr/>
            </p:nvSpPr>
            <p:spPr>
              <a:xfrm>
                <a:off x="4066052" y="1674590"/>
                <a:ext cx="713163" cy="355568"/>
              </a:xfrm>
              <a:custGeom>
                <a:avLst/>
                <a:gdLst/>
                <a:ahLst/>
                <a:cxnLst/>
                <a:rect l="l" t="t" r="r" b="b"/>
                <a:pathLst>
                  <a:path w="713163" h="355568" extrusionOk="0">
                    <a:moveTo>
                      <a:pt x="356582" y="355568"/>
                    </a:moveTo>
                    <a:cubicBezTo>
                      <a:pt x="256412" y="355568"/>
                      <a:pt x="159474" y="332708"/>
                      <a:pt x="90476" y="292799"/>
                    </a:cubicBezTo>
                    <a:cubicBezTo>
                      <a:pt x="32978" y="259556"/>
                      <a:pt x="0" y="217551"/>
                      <a:pt x="0" y="177737"/>
                    </a:cubicBezTo>
                    <a:cubicBezTo>
                      <a:pt x="0" y="137922"/>
                      <a:pt x="32978" y="96012"/>
                      <a:pt x="90476" y="62770"/>
                    </a:cubicBezTo>
                    <a:cubicBezTo>
                      <a:pt x="159474" y="22860"/>
                      <a:pt x="256412" y="0"/>
                      <a:pt x="356582" y="0"/>
                    </a:cubicBezTo>
                    <a:cubicBezTo>
                      <a:pt x="456752" y="0"/>
                      <a:pt x="553596" y="22860"/>
                      <a:pt x="622688" y="62770"/>
                    </a:cubicBezTo>
                    <a:cubicBezTo>
                      <a:pt x="680186" y="96012"/>
                      <a:pt x="713164" y="138017"/>
                      <a:pt x="713164" y="177832"/>
                    </a:cubicBezTo>
                    <a:cubicBezTo>
                      <a:pt x="713164" y="217646"/>
                      <a:pt x="680186" y="259556"/>
                      <a:pt x="622688" y="292799"/>
                    </a:cubicBezTo>
                    <a:cubicBezTo>
                      <a:pt x="553690" y="332708"/>
                      <a:pt x="456657" y="355568"/>
                      <a:pt x="356582" y="355568"/>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812;p18">
                <a:extLst>
                  <a:ext uri="{FF2B5EF4-FFF2-40B4-BE49-F238E27FC236}">
                    <a16:creationId xmlns:a16="http://schemas.microsoft.com/office/drawing/2014/main" id="{704BF954-D90D-4005-9A50-72FDA446E387}"/>
                  </a:ext>
                </a:extLst>
              </p:cNvPr>
              <p:cNvSpPr/>
              <p:nvPr/>
            </p:nvSpPr>
            <p:spPr>
              <a:xfrm>
                <a:off x="4013211" y="1574958"/>
                <a:ext cx="818751" cy="408241"/>
              </a:xfrm>
              <a:custGeom>
                <a:avLst/>
                <a:gdLst/>
                <a:ahLst/>
                <a:cxnLst/>
                <a:rect l="l" t="t" r="r" b="b"/>
                <a:pathLst>
                  <a:path w="818751" h="408241" extrusionOk="0">
                    <a:moveTo>
                      <a:pt x="409423" y="408242"/>
                    </a:moveTo>
                    <a:cubicBezTo>
                      <a:pt x="294427" y="408242"/>
                      <a:pt x="183138" y="382048"/>
                      <a:pt x="103876" y="336137"/>
                    </a:cubicBezTo>
                    <a:cubicBezTo>
                      <a:pt x="37825" y="298037"/>
                      <a:pt x="0" y="249841"/>
                      <a:pt x="0" y="204121"/>
                    </a:cubicBezTo>
                    <a:cubicBezTo>
                      <a:pt x="0" y="158401"/>
                      <a:pt x="38015" y="110299"/>
                      <a:pt x="103876" y="72009"/>
                    </a:cubicBezTo>
                    <a:cubicBezTo>
                      <a:pt x="183043" y="26194"/>
                      <a:pt x="294427" y="0"/>
                      <a:pt x="409328" y="0"/>
                    </a:cubicBezTo>
                    <a:cubicBezTo>
                      <a:pt x="524229" y="0"/>
                      <a:pt x="635708" y="26194"/>
                      <a:pt x="714875" y="72104"/>
                    </a:cubicBezTo>
                    <a:cubicBezTo>
                      <a:pt x="780926" y="110204"/>
                      <a:pt x="818751" y="158401"/>
                      <a:pt x="818751" y="204121"/>
                    </a:cubicBezTo>
                    <a:cubicBezTo>
                      <a:pt x="818751" y="249841"/>
                      <a:pt x="780736" y="297942"/>
                      <a:pt x="714875" y="336137"/>
                    </a:cubicBezTo>
                    <a:cubicBezTo>
                      <a:pt x="635708" y="382048"/>
                      <a:pt x="524324" y="408242"/>
                      <a:pt x="409423" y="408242"/>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813;p18">
                <a:extLst>
                  <a:ext uri="{FF2B5EF4-FFF2-40B4-BE49-F238E27FC236}">
                    <a16:creationId xmlns:a16="http://schemas.microsoft.com/office/drawing/2014/main" id="{6D5E5380-9FC1-49A8-8670-3C755B3F33AA}"/>
                  </a:ext>
                </a:extLst>
              </p:cNvPr>
              <p:cNvSpPr/>
              <p:nvPr/>
            </p:nvSpPr>
            <p:spPr>
              <a:xfrm>
                <a:off x="4013211" y="1522666"/>
                <a:ext cx="818751" cy="408336"/>
              </a:xfrm>
              <a:custGeom>
                <a:avLst/>
                <a:gdLst/>
                <a:ahLst/>
                <a:cxnLst/>
                <a:rect l="l" t="t" r="r" b="b"/>
                <a:pathLst>
                  <a:path w="818751" h="408336" extrusionOk="0">
                    <a:moveTo>
                      <a:pt x="409423" y="408337"/>
                    </a:moveTo>
                    <a:cubicBezTo>
                      <a:pt x="294427" y="408337"/>
                      <a:pt x="183138" y="382048"/>
                      <a:pt x="103876" y="336233"/>
                    </a:cubicBezTo>
                    <a:cubicBezTo>
                      <a:pt x="37825" y="298133"/>
                      <a:pt x="0" y="249936"/>
                      <a:pt x="0" y="204216"/>
                    </a:cubicBezTo>
                    <a:cubicBezTo>
                      <a:pt x="0" y="158496"/>
                      <a:pt x="38015" y="110300"/>
                      <a:pt x="103876" y="72104"/>
                    </a:cubicBezTo>
                    <a:cubicBezTo>
                      <a:pt x="183043" y="26289"/>
                      <a:pt x="294427" y="0"/>
                      <a:pt x="409328" y="0"/>
                    </a:cubicBezTo>
                    <a:cubicBezTo>
                      <a:pt x="524229" y="0"/>
                      <a:pt x="635708" y="26289"/>
                      <a:pt x="714875" y="72104"/>
                    </a:cubicBezTo>
                    <a:cubicBezTo>
                      <a:pt x="780926" y="110204"/>
                      <a:pt x="818751" y="158496"/>
                      <a:pt x="818751" y="204216"/>
                    </a:cubicBezTo>
                    <a:cubicBezTo>
                      <a:pt x="818751" y="249936"/>
                      <a:pt x="780736" y="298037"/>
                      <a:pt x="714875" y="336233"/>
                    </a:cubicBezTo>
                    <a:cubicBezTo>
                      <a:pt x="635708" y="382334"/>
                      <a:pt x="524324" y="408337"/>
                      <a:pt x="409423" y="408337"/>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814;p18">
                <a:extLst>
                  <a:ext uri="{FF2B5EF4-FFF2-40B4-BE49-F238E27FC236}">
                    <a16:creationId xmlns:a16="http://schemas.microsoft.com/office/drawing/2014/main" id="{80853595-F1E1-4F86-9267-AEFD16E94294}"/>
                  </a:ext>
                </a:extLst>
              </p:cNvPr>
              <p:cNvSpPr/>
              <p:nvPr/>
            </p:nvSpPr>
            <p:spPr>
              <a:xfrm>
                <a:off x="3962270" y="1359312"/>
                <a:ext cx="920726" cy="532828"/>
              </a:xfrm>
              <a:custGeom>
                <a:avLst/>
                <a:gdLst/>
                <a:ahLst/>
                <a:cxnLst/>
                <a:rect l="l" t="t" r="r" b="b"/>
                <a:pathLst>
                  <a:path w="920726" h="532828" extrusionOk="0">
                    <a:moveTo>
                      <a:pt x="920727" y="266414"/>
                    </a:moveTo>
                    <a:cubicBezTo>
                      <a:pt x="920727" y="413551"/>
                      <a:pt x="714615" y="532828"/>
                      <a:pt x="460363" y="532828"/>
                    </a:cubicBezTo>
                    <a:cubicBezTo>
                      <a:pt x="206112" y="532828"/>
                      <a:pt x="0" y="413551"/>
                      <a:pt x="0" y="266414"/>
                    </a:cubicBezTo>
                    <a:cubicBezTo>
                      <a:pt x="0" y="119278"/>
                      <a:pt x="206112" y="0"/>
                      <a:pt x="460363" y="0"/>
                    </a:cubicBezTo>
                    <a:cubicBezTo>
                      <a:pt x="714615" y="0"/>
                      <a:pt x="920727" y="119278"/>
                      <a:pt x="920727" y="266414"/>
                    </a:cubicBezTo>
                    <a:close/>
                  </a:path>
                </a:pathLst>
              </a:custGeom>
              <a:solidFill>
                <a:srgbClr val="FFDF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815;p18">
                <a:extLst>
                  <a:ext uri="{FF2B5EF4-FFF2-40B4-BE49-F238E27FC236}">
                    <a16:creationId xmlns:a16="http://schemas.microsoft.com/office/drawing/2014/main" id="{BA375930-384A-4F08-9CAB-53EA38824244}"/>
                  </a:ext>
                </a:extLst>
              </p:cNvPr>
              <p:cNvSpPr/>
              <p:nvPr/>
            </p:nvSpPr>
            <p:spPr>
              <a:xfrm>
                <a:off x="4264396"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816;p18">
                <a:extLst>
                  <a:ext uri="{FF2B5EF4-FFF2-40B4-BE49-F238E27FC236}">
                    <a16:creationId xmlns:a16="http://schemas.microsoft.com/office/drawing/2014/main" id="{F17B1165-263A-455A-9229-10C8FD35976C}"/>
                  </a:ext>
                </a:extLst>
              </p:cNvPr>
              <p:cNvSpPr/>
              <p:nvPr/>
            </p:nvSpPr>
            <p:spPr>
              <a:xfrm>
                <a:off x="4543522"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817;p18">
                <a:extLst>
                  <a:ext uri="{FF2B5EF4-FFF2-40B4-BE49-F238E27FC236}">
                    <a16:creationId xmlns:a16="http://schemas.microsoft.com/office/drawing/2014/main" id="{8062D014-3385-46AF-B199-89CA316B2B0E}"/>
                  </a:ext>
                </a:extLst>
              </p:cNvPr>
              <p:cNvSpPr/>
              <p:nvPr/>
            </p:nvSpPr>
            <p:spPr>
              <a:xfrm>
                <a:off x="4264396" y="901827"/>
                <a:ext cx="319897" cy="108775"/>
              </a:xfrm>
              <a:custGeom>
                <a:avLst/>
                <a:gdLst/>
                <a:ahLst/>
                <a:cxnLst/>
                <a:rect l="l" t="t" r="r" b="b"/>
                <a:pathLst>
                  <a:path w="319897" h="108775" extrusionOk="0">
                    <a:moveTo>
                      <a:pt x="157098" y="108775"/>
                    </a:moveTo>
                    <a:lnTo>
                      <a:pt x="97319" y="53911"/>
                    </a:lnTo>
                    <a:lnTo>
                      <a:pt x="23950" y="103156"/>
                    </a:lnTo>
                    <a:lnTo>
                      <a:pt x="0" y="67532"/>
                    </a:lnTo>
                    <a:lnTo>
                      <a:pt x="101310" y="857"/>
                    </a:lnTo>
                    <a:lnTo>
                      <a:pt x="159379" y="54102"/>
                    </a:lnTo>
                    <a:lnTo>
                      <a:pt x="228946" y="0"/>
                    </a:lnTo>
                    <a:lnTo>
                      <a:pt x="319897" y="67532"/>
                    </a:lnTo>
                    <a:lnTo>
                      <a:pt x="291481" y="100203"/>
                    </a:lnTo>
                    <a:lnTo>
                      <a:pt x="228851" y="53054"/>
                    </a:lnTo>
                    <a:lnTo>
                      <a:pt x="157098" y="108775"/>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818;p18">
                <a:extLst>
                  <a:ext uri="{FF2B5EF4-FFF2-40B4-BE49-F238E27FC236}">
                    <a16:creationId xmlns:a16="http://schemas.microsoft.com/office/drawing/2014/main" id="{BFDEC646-A201-4432-A34A-677A45CCBE5F}"/>
                  </a:ext>
                </a:extLst>
              </p:cNvPr>
              <p:cNvSpPr/>
              <p:nvPr/>
            </p:nvSpPr>
            <p:spPr>
              <a:xfrm>
                <a:off x="3749667" y="190500"/>
                <a:ext cx="1343462" cy="1451800"/>
              </a:xfrm>
              <a:custGeom>
                <a:avLst/>
                <a:gdLst/>
                <a:ahLst/>
                <a:cxnLst/>
                <a:rect l="l" t="t" r="r" b="b"/>
                <a:pathLst>
                  <a:path w="1343462" h="1451800" extrusionOk="0">
                    <a:moveTo>
                      <a:pt x="1132665" y="1449134"/>
                    </a:moveTo>
                    <a:cubicBezTo>
                      <a:pt x="1133425" y="1389317"/>
                      <a:pt x="1143689" y="1212723"/>
                      <a:pt x="1283870" y="969359"/>
                    </a:cubicBezTo>
                    <a:cubicBezTo>
                      <a:pt x="1449711" y="681419"/>
                      <a:pt x="1276837" y="0"/>
                      <a:pt x="671731" y="0"/>
                    </a:cubicBezTo>
                    <a:cubicBezTo>
                      <a:pt x="66625" y="0"/>
                      <a:pt x="-106249" y="681419"/>
                      <a:pt x="59592" y="969359"/>
                    </a:cubicBezTo>
                    <a:cubicBezTo>
                      <a:pt x="180766" y="1179767"/>
                      <a:pt x="207186" y="1366457"/>
                      <a:pt x="212698" y="1451801"/>
                    </a:cubicBezTo>
                  </a:path>
                </a:pathLst>
              </a:custGeom>
              <a:solidFill>
                <a:srgbClr val="FFDF57">
                  <a:alpha val="6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 name="Google Shape;819;p18">
                <a:extLst>
                  <a:ext uri="{FF2B5EF4-FFF2-40B4-BE49-F238E27FC236}">
                    <a16:creationId xmlns:a16="http://schemas.microsoft.com/office/drawing/2014/main" id="{CC906380-EC13-4E8B-BDA5-61E33BFAFC77}"/>
                  </a:ext>
                </a:extLst>
              </p:cNvPr>
              <p:cNvGrpSpPr/>
              <p:nvPr/>
            </p:nvGrpSpPr>
            <p:grpSpPr>
              <a:xfrm>
                <a:off x="3923682" y="3244965"/>
                <a:ext cx="195764" cy="131404"/>
                <a:chOff x="5733332" y="4102215"/>
                <a:chExt cx="195764" cy="131404"/>
              </a:xfrm>
            </p:grpSpPr>
            <p:sp>
              <p:nvSpPr>
                <p:cNvPr id="168" name="Google Shape;820;p18">
                  <a:extLst>
                    <a:ext uri="{FF2B5EF4-FFF2-40B4-BE49-F238E27FC236}">
                      <a16:creationId xmlns:a16="http://schemas.microsoft.com/office/drawing/2014/main" id="{75B79556-BAE2-4D6C-AB9A-04C25D9B2839}"/>
                    </a:ext>
                  </a:extLst>
                </p:cNvPr>
                <p:cNvSpPr/>
                <p:nvPr/>
              </p:nvSpPr>
              <p:spPr>
                <a:xfrm>
                  <a:off x="5734887" y="4131087"/>
                  <a:ext cx="177232" cy="100744"/>
                </a:xfrm>
                <a:custGeom>
                  <a:avLst/>
                  <a:gdLst/>
                  <a:ahLst/>
                  <a:cxnLst/>
                  <a:rect l="l" t="t" r="r" b="b"/>
                  <a:pathLst>
                    <a:path w="177232" h="100744" extrusionOk="0">
                      <a:moveTo>
                        <a:pt x="177024" y="99346"/>
                      </a:moveTo>
                      <a:lnTo>
                        <a:pt x="150604" y="74581"/>
                      </a:lnTo>
                      <a:cubicBezTo>
                        <a:pt x="147249" y="69713"/>
                        <a:pt x="143219" y="65351"/>
                        <a:pt x="138629" y="61627"/>
                      </a:cubicBezTo>
                      <a:cubicBezTo>
                        <a:pt x="136623" y="59941"/>
                        <a:pt x="134495" y="58417"/>
                        <a:pt x="132261" y="57055"/>
                      </a:cubicBezTo>
                      <a:lnTo>
                        <a:pt x="98048" y="34195"/>
                      </a:lnTo>
                      <a:lnTo>
                        <a:pt x="60698" y="17621"/>
                      </a:lnTo>
                      <a:cubicBezTo>
                        <a:pt x="58407" y="16564"/>
                        <a:pt x="56060" y="15640"/>
                        <a:pt x="53665" y="14859"/>
                      </a:cubicBezTo>
                      <a:cubicBezTo>
                        <a:pt x="48162" y="13021"/>
                        <a:pt x="42441" y="11935"/>
                        <a:pt x="36653" y="11621"/>
                      </a:cubicBezTo>
                      <a:lnTo>
                        <a:pt x="1109" y="0"/>
                      </a:lnTo>
                      <a:cubicBezTo>
                        <a:pt x="-887" y="0"/>
                        <a:pt x="254" y="3620"/>
                        <a:pt x="1109" y="5144"/>
                      </a:cubicBezTo>
                      <a:lnTo>
                        <a:pt x="4530" y="6572"/>
                      </a:lnTo>
                      <a:cubicBezTo>
                        <a:pt x="8807" y="8192"/>
                        <a:pt x="5196" y="7620"/>
                        <a:pt x="9662" y="10763"/>
                      </a:cubicBezTo>
                      <a:lnTo>
                        <a:pt x="30096" y="16002"/>
                      </a:lnTo>
                      <a:cubicBezTo>
                        <a:pt x="43106" y="15507"/>
                        <a:pt x="55984" y="18822"/>
                        <a:pt x="67160" y="25527"/>
                      </a:cubicBezTo>
                      <a:lnTo>
                        <a:pt x="94246" y="39148"/>
                      </a:lnTo>
                      <a:lnTo>
                        <a:pt x="120287" y="54864"/>
                      </a:lnTo>
                      <a:cubicBezTo>
                        <a:pt x="131729" y="61170"/>
                        <a:pt x="140853" y="70980"/>
                        <a:pt x="146327" y="82868"/>
                      </a:cubicBezTo>
                      <a:lnTo>
                        <a:pt x="160107" y="94012"/>
                      </a:lnTo>
                      <a:cubicBezTo>
                        <a:pt x="164384" y="98012"/>
                        <a:pt x="161913" y="96298"/>
                        <a:pt x="168281" y="97250"/>
                      </a:cubicBezTo>
                      <a:lnTo>
                        <a:pt x="171797" y="100298"/>
                      </a:lnTo>
                      <a:cubicBezTo>
                        <a:pt x="174363" y="100965"/>
                        <a:pt x="178165" y="101060"/>
                        <a:pt x="177024" y="99346"/>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821;p18">
                  <a:extLst>
                    <a:ext uri="{FF2B5EF4-FFF2-40B4-BE49-F238E27FC236}">
                      <a16:creationId xmlns:a16="http://schemas.microsoft.com/office/drawing/2014/main" id="{048EF64C-00C7-4DFD-B0EB-EAB2ADB3D30A}"/>
                    </a:ext>
                  </a:extLst>
                </p:cNvPr>
                <p:cNvSpPr/>
                <p:nvPr/>
              </p:nvSpPr>
              <p:spPr>
                <a:xfrm>
                  <a:off x="5750846" y="4118425"/>
                  <a:ext cx="155883" cy="109857"/>
                </a:xfrm>
                <a:custGeom>
                  <a:avLst/>
                  <a:gdLst/>
                  <a:ahLst/>
                  <a:cxnLst/>
                  <a:rect l="l" t="t" r="r" b="b"/>
                  <a:pathLst>
                    <a:path w="155883" h="109857" extrusionOk="0">
                      <a:moveTo>
                        <a:pt x="86746" y="59620"/>
                      </a:moveTo>
                      <a:cubicBezTo>
                        <a:pt x="88855" y="56363"/>
                        <a:pt x="91688" y="53619"/>
                        <a:pt x="95014" y="51619"/>
                      </a:cubicBezTo>
                      <a:cubicBezTo>
                        <a:pt x="99851" y="48647"/>
                        <a:pt x="105525" y="47342"/>
                        <a:pt x="111170" y="47904"/>
                      </a:cubicBezTo>
                      <a:cubicBezTo>
                        <a:pt x="117832" y="48590"/>
                        <a:pt x="124295" y="50600"/>
                        <a:pt x="130178" y="53810"/>
                      </a:cubicBezTo>
                      <a:lnTo>
                        <a:pt x="130843" y="53810"/>
                      </a:lnTo>
                      <a:lnTo>
                        <a:pt x="140347" y="58953"/>
                      </a:lnTo>
                      <a:cubicBezTo>
                        <a:pt x="142818" y="60287"/>
                        <a:pt x="145099" y="61811"/>
                        <a:pt x="147380" y="63335"/>
                      </a:cubicBezTo>
                      <a:lnTo>
                        <a:pt x="151751" y="66573"/>
                      </a:lnTo>
                      <a:cubicBezTo>
                        <a:pt x="158309" y="71812"/>
                        <a:pt x="156408" y="82099"/>
                        <a:pt x="150611" y="90290"/>
                      </a:cubicBezTo>
                      <a:cubicBezTo>
                        <a:pt x="147399" y="94863"/>
                        <a:pt x="143702" y="99082"/>
                        <a:pt x="139587" y="102863"/>
                      </a:cubicBezTo>
                      <a:cubicBezTo>
                        <a:pt x="132231" y="109264"/>
                        <a:pt x="122119" y="111455"/>
                        <a:pt x="112786" y="108674"/>
                      </a:cubicBezTo>
                      <a:cubicBezTo>
                        <a:pt x="108528" y="107331"/>
                        <a:pt x="104413" y="105540"/>
                        <a:pt x="100526" y="103340"/>
                      </a:cubicBezTo>
                      <a:cubicBezTo>
                        <a:pt x="96934" y="101235"/>
                        <a:pt x="93522" y="98815"/>
                        <a:pt x="90357" y="96101"/>
                      </a:cubicBezTo>
                      <a:cubicBezTo>
                        <a:pt x="82374" y="88624"/>
                        <a:pt x="79874" y="76965"/>
                        <a:pt x="84084" y="66859"/>
                      </a:cubicBezTo>
                      <a:cubicBezTo>
                        <a:pt x="84702" y="64354"/>
                        <a:pt x="85596" y="61925"/>
                        <a:pt x="86746" y="59620"/>
                      </a:cubicBezTo>
                      <a:close/>
                      <a:moveTo>
                        <a:pt x="8339" y="11995"/>
                      </a:moveTo>
                      <a:cubicBezTo>
                        <a:pt x="13471" y="4089"/>
                        <a:pt x="22215" y="-1912"/>
                        <a:pt x="29628" y="565"/>
                      </a:cubicBezTo>
                      <a:lnTo>
                        <a:pt x="34380" y="2375"/>
                      </a:lnTo>
                      <a:cubicBezTo>
                        <a:pt x="36784" y="3318"/>
                        <a:pt x="39132" y="4394"/>
                        <a:pt x="41412" y="5613"/>
                      </a:cubicBezTo>
                      <a:lnTo>
                        <a:pt x="50061" y="10090"/>
                      </a:lnTo>
                      <a:lnTo>
                        <a:pt x="50631" y="10090"/>
                      </a:lnTo>
                      <a:cubicBezTo>
                        <a:pt x="56067" y="12967"/>
                        <a:pt x="60772" y="17034"/>
                        <a:pt x="64412" y="21996"/>
                      </a:cubicBezTo>
                      <a:cubicBezTo>
                        <a:pt x="67424" y="26073"/>
                        <a:pt x="68688" y="31178"/>
                        <a:pt x="67928" y="36188"/>
                      </a:cubicBezTo>
                      <a:cubicBezTo>
                        <a:pt x="67358" y="39875"/>
                        <a:pt x="65932" y="43361"/>
                        <a:pt x="63746" y="46380"/>
                      </a:cubicBezTo>
                      <a:cubicBezTo>
                        <a:pt x="61969" y="48533"/>
                        <a:pt x="59964" y="50476"/>
                        <a:pt x="57759" y="52190"/>
                      </a:cubicBezTo>
                      <a:cubicBezTo>
                        <a:pt x="49652" y="60106"/>
                        <a:pt x="37972" y="63116"/>
                        <a:pt x="27062" y="60096"/>
                      </a:cubicBezTo>
                      <a:cubicBezTo>
                        <a:pt x="23241" y="58877"/>
                        <a:pt x="19544" y="57286"/>
                        <a:pt x="16037" y="55334"/>
                      </a:cubicBezTo>
                      <a:cubicBezTo>
                        <a:pt x="12645" y="53238"/>
                        <a:pt x="9461" y="50809"/>
                        <a:pt x="6534" y="48095"/>
                      </a:cubicBezTo>
                      <a:cubicBezTo>
                        <a:pt x="309" y="42285"/>
                        <a:pt x="-1687" y="33236"/>
                        <a:pt x="1497" y="25330"/>
                      </a:cubicBezTo>
                      <a:cubicBezTo>
                        <a:pt x="3274" y="20672"/>
                        <a:pt x="5574" y="16234"/>
                        <a:pt x="8339" y="1209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822;p18">
                  <a:extLst>
                    <a:ext uri="{FF2B5EF4-FFF2-40B4-BE49-F238E27FC236}">
                      <a16:creationId xmlns:a16="http://schemas.microsoft.com/office/drawing/2014/main" id="{03E83ED2-340A-465A-A9D3-B7EC6208B725}"/>
                    </a:ext>
                  </a:extLst>
                </p:cNvPr>
                <p:cNvSpPr/>
                <p:nvPr/>
              </p:nvSpPr>
              <p:spPr>
                <a:xfrm>
                  <a:off x="5733332" y="4130673"/>
                  <a:ext cx="192169" cy="73375"/>
                </a:xfrm>
                <a:custGeom>
                  <a:avLst/>
                  <a:gdLst/>
                  <a:ahLst/>
                  <a:cxnLst/>
                  <a:rect l="l" t="t" r="r" b="b"/>
                  <a:pathLst>
                    <a:path w="192169" h="73375" extrusionOk="0">
                      <a:moveTo>
                        <a:pt x="15779" y="11368"/>
                      </a:moveTo>
                      <a:lnTo>
                        <a:pt x="36117" y="9463"/>
                      </a:lnTo>
                      <a:cubicBezTo>
                        <a:pt x="48995" y="8187"/>
                        <a:pt x="61967" y="10768"/>
                        <a:pt x="73372" y="16893"/>
                      </a:cubicBezTo>
                      <a:lnTo>
                        <a:pt x="185611" y="73376"/>
                      </a:lnTo>
                      <a:lnTo>
                        <a:pt x="192169" y="63851"/>
                      </a:lnTo>
                      <a:lnTo>
                        <a:pt x="66529" y="8320"/>
                      </a:lnTo>
                      <a:cubicBezTo>
                        <a:pt x="58974" y="4777"/>
                        <a:pt x="50810" y="2739"/>
                        <a:pt x="42484" y="2320"/>
                      </a:cubicBezTo>
                      <a:lnTo>
                        <a:pt x="2569" y="34"/>
                      </a:lnTo>
                      <a:cubicBezTo>
                        <a:pt x="1381" y="-176"/>
                        <a:pt x="250" y="614"/>
                        <a:pt x="31" y="1805"/>
                      </a:cubicBezTo>
                      <a:cubicBezTo>
                        <a:pt x="-73" y="2424"/>
                        <a:pt x="88" y="3063"/>
                        <a:pt x="478" y="3558"/>
                      </a:cubicBezTo>
                      <a:lnTo>
                        <a:pt x="1523" y="4987"/>
                      </a:lnTo>
                      <a:cubicBezTo>
                        <a:pt x="4869" y="9425"/>
                        <a:pt x="10248" y="11835"/>
                        <a:pt x="15779" y="11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823;p18">
                  <a:extLst>
                    <a:ext uri="{FF2B5EF4-FFF2-40B4-BE49-F238E27FC236}">
                      <a16:creationId xmlns:a16="http://schemas.microsoft.com/office/drawing/2014/main" id="{B3A4FC51-232C-48DC-89E7-E7042130552D}"/>
                    </a:ext>
                  </a:extLst>
                </p:cNvPr>
                <p:cNvSpPr/>
                <p:nvPr/>
              </p:nvSpPr>
              <p:spPr>
                <a:xfrm>
                  <a:off x="5757380" y="4106036"/>
                  <a:ext cx="156130" cy="127583"/>
                </a:xfrm>
                <a:custGeom>
                  <a:avLst/>
                  <a:gdLst/>
                  <a:ahLst/>
                  <a:cxnLst/>
                  <a:rect l="l" t="t" r="r" b="b"/>
                  <a:pathLst>
                    <a:path w="156130" h="127583" extrusionOk="0">
                      <a:moveTo>
                        <a:pt x="136950" y="117539"/>
                      </a:moveTo>
                      <a:lnTo>
                        <a:pt x="128491" y="98489"/>
                      </a:lnTo>
                      <a:cubicBezTo>
                        <a:pt x="123036" y="86601"/>
                        <a:pt x="113950" y="76762"/>
                        <a:pt x="102546" y="70390"/>
                      </a:cubicBezTo>
                      <a:lnTo>
                        <a:pt x="0" y="8858"/>
                      </a:lnTo>
                      <a:lnTo>
                        <a:pt x="5797" y="0"/>
                      </a:lnTo>
                      <a:lnTo>
                        <a:pt x="114236" y="72295"/>
                      </a:lnTo>
                      <a:cubicBezTo>
                        <a:pt x="121439" y="76876"/>
                        <a:pt x="127645" y="82868"/>
                        <a:pt x="132483" y="89916"/>
                      </a:cubicBezTo>
                      <a:lnTo>
                        <a:pt x="155767" y="124016"/>
                      </a:lnTo>
                      <a:cubicBezTo>
                        <a:pt x="156908" y="125730"/>
                        <a:pt x="155197" y="127921"/>
                        <a:pt x="152916" y="127540"/>
                      </a:cubicBezTo>
                      <a:lnTo>
                        <a:pt x="150920" y="127540"/>
                      </a:lnTo>
                      <a:cubicBezTo>
                        <a:pt x="144866" y="126816"/>
                        <a:pt x="139601" y="123044"/>
                        <a:pt x="136950" y="11753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824;p18">
                  <a:extLst>
                    <a:ext uri="{FF2B5EF4-FFF2-40B4-BE49-F238E27FC236}">
                      <a16:creationId xmlns:a16="http://schemas.microsoft.com/office/drawing/2014/main" id="{FE47D6AC-07FB-4BD0-B947-342CA1528425}"/>
                    </a:ext>
                  </a:extLst>
                </p:cNvPr>
                <p:cNvSpPr/>
                <p:nvPr/>
              </p:nvSpPr>
              <p:spPr>
                <a:xfrm>
                  <a:off x="5834686" y="4162247"/>
                  <a:ext cx="73778" cy="62054"/>
                </a:xfrm>
                <a:custGeom>
                  <a:avLst/>
                  <a:gdLst/>
                  <a:ahLst/>
                  <a:cxnLst/>
                  <a:rect l="l" t="t" r="r" b="b"/>
                  <a:pathLst>
                    <a:path w="73778" h="62054" extrusionOk="0">
                      <a:moveTo>
                        <a:pt x="29231" y="178"/>
                      </a:moveTo>
                      <a:cubicBezTo>
                        <a:pt x="35893" y="835"/>
                        <a:pt x="42346" y="2807"/>
                        <a:pt x="48239" y="5988"/>
                      </a:cubicBezTo>
                      <a:lnTo>
                        <a:pt x="48809" y="5988"/>
                      </a:lnTo>
                      <a:lnTo>
                        <a:pt x="58313" y="11036"/>
                      </a:lnTo>
                      <a:cubicBezTo>
                        <a:pt x="60783" y="12465"/>
                        <a:pt x="63064" y="13894"/>
                        <a:pt x="65345" y="15418"/>
                      </a:cubicBezTo>
                      <a:cubicBezTo>
                        <a:pt x="67626" y="16942"/>
                        <a:pt x="68292" y="17608"/>
                        <a:pt x="69717" y="18751"/>
                      </a:cubicBezTo>
                      <a:cubicBezTo>
                        <a:pt x="76180" y="23895"/>
                        <a:pt x="74279" y="34277"/>
                        <a:pt x="68577" y="42373"/>
                      </a:cubicBezTo>
                      <a:cubicBezTo>
                        <a:pt x="65383" y="46993"/>
                        <a:pt x="61658" y="51222"/>
                        <a:pt x="57457" y="54946"/>
                      </a:cubicBezTo>
                      <a:cubicBezTo>
                        <a:pt x="50187" y="61442"/>
                        <a:pt x="40075" y="63681"/>
                        <a:pt x="30752" y="60852"/>
                      </a:cubicBezTo>
                      <a:cubicBezTo>
                        <a:pt x="26503" y="59433"/>
                        <a:pt x="22398" y="57613"/>
                        <a:pt x="18492" y="55422"/>
                      </a:cubicBezTo>
                      <a:cubicBezTo>
                        <a:pt x="14852" y="53384"/>
                        <a:pt x="11440" y="50955"/>
                        <a:pt x="8323" y="48184"/>
                      </a:cubicBezTo>
                      <a:cubicBezTo>
                        <a:pt x="301" y="40764"/>
                        <a:pt x="-2208" y="29105"/>
                        <a:pt x="2050" y="19037"/>
                      </a:cubicBezTo>
                      <a:cubicBezTo>
                        <a:pt x="2763" y="16370"/>
                        <a:pt x="3808" y="13808"/>
                        <a:pt x="5186" y="11417"/>
                      </a:cubicBezTo>
                      <a:cubicBezTo>
                        <a:pt x="7325" y="8179"/>
                        <a:pt x="10147" y="5445"/>
                        <a:pt x="13455" y="3416"/>
                      </a:cubicBezTo>
                      <a:cubicBezTo>
                        <a:pt x="18226" y="663"/>
                        <a:pt x="23757" y="-470"/>
                        <a:pt x="29231" y="178"/>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825;p18">
                  <a:extLst>
                    <a:ext uri="{FF2B5EF4-FFF2-40B4-BE49-F238E27FC236}">
                      <a16:creationId xmlns:a16="http://schemas.microsoft.com/office/drawing/2014/main" id="{97643C79-4305-4E58-AE02-EBC2AD532125}"/>
                    </a:ext>
                  </a:extLst>
                </p:cNvPr>
                <p:cNvSpPr/>
                <p:nvPr/>
              </p:nvSpPr>
              <p:spPr>
                <a:xfrm>
                  <a:off x="5745586" y="4102215"/>
                  <a:ext cx="183510" cy="128783"/>
                </a:xfrm>
                <a:custGeom>
                  <a:avLst/>
                  <a:gdLst/>
                  <a:ahLst/>
                  <a:cxnLst/>
                  <a:rect l="l" t="t" r="r" b="b"/>
                  <a:pathLst>
                    <a:path w="183510" h="128783" extrusionOk="0">
                      <a:moveTo>
                        <a:pt x="14550" y="1821"/>
                      </a:moveTo>
                      <a:lnTo>
                        <a:pt x="9608" y="9632"/>
                      </a:lnTo>
                      <a:cubicBezTo>
                        <a:pt x="8753" y="10575"/>
                        <a:pt x="8753" y="12022"/>
                        <a:pt x="9608" y="12965"/>
                      </a:cubicBezTo>
                      <a:cubicBezTo>
                        <a:pt x="11347" y="14527"/>
                        <a:pt x="11822" y="17071"/>
                        <a:pt x="10748" y="19157"/>
                      </a:cubicBezTo>
                      <a:lnTo>
                        <a:pt x="2575" y="36301"/>
                      </a:lnTo>
                      <a:cubicBezTo>
                        <a:pt x="-2329" y="46274"/>
                        <a:pt x="-86" y="58304"/>
                        <a:pt x="8087" y="65829"/>
                      </a:cubicBezTo>
                      <a:lnTo>
                        <a:pt x="8087" y="65829"/>
                      </a:lnTo>
                      <a:cubicBezTo>
                        <a:pt x="14997" y="72001"/>
                        <a:pt x="23170" y="76583"/>
                        <a:pt x="32037" y="79259"/>
                      </a:cubicBezTo>
                      <a:lnTo>
                        <a:pt x="32037" y="79259"/>
                      </a:lnTo>
                      <a:cubicBezTo>
                        <a:pt x="45494" y="83374"/>
                        <a:pt x="60111" y="79717"/>
                        <a:pt x="70052" y="69734"/>
                      </a:cubicBezTo>
                      <a:lnTo>
                        <a:pt x="77655" y="62019"/>
                      </a:lnTo>
                      <a:cubicBezTo>
                        <a:pt x="79337" y="60381"/>
                        <a:pt x="80354" y="58171"/>
                        <a:pt x="80506" y="55828"/>
                      </a:cubicBezTo>
                      <a:cubicBezTo>
                        <a:pt x="81029" y="52180"/>
                        <a:pt x="84393" y="49646"/>
                        <a:pt x="88033" y="50170"/>
                      </a:cubicBezTo>
                      <a:cubicBezTo>
                        <a:pt x="88718" y="50265"/>
                        <a:pt x="89383" y="50475"/>
                        <a:pt x="90010" y="50780"/>
                      </a:cubicBezTo>
                      <a:lnTo>
                        <a:pt x="91911" y="51732"/>
                      </a:lnTo>
                      <a:lnTo>
                        <a:pt x="93811" y="52875"/>
                      </a:lnTo>
                      <a:cubicBezTo>
                        <a:pt x="96321" y="54694"/>
                        <a:pt x="96891" y="58209"/>
                        <a:pt x="95075" y="60723"/>
                      </a:cubicBezTo>
                      <a:cubicBezTo>
                        <a:pt x="94572" y="61419"/>
                        <a:pt x="93906" y="62000"/>
                        <a:pt x="93146" y="62400"/>
                      </a:cubicBezTo>
                      <a:cubicBezTo>
                        <a:pt x="91008" y="63533"/>
                        <a:pt x="89307" y="65343"/>
                        <a:pt x="88299" y="67543"/>
                      </a:cubicBezTo>
                      <a:lnTo>
                        <a:pt x="84023" y="77068"/>
                      </a:lnTo>
                      <a:cubicBezTo>
                        <a:pt x="78482" y="89508"/>
                        <a:pt x="81770" y="104119"/>
                        <a:pt x="92101" y="112978"/>
                      </a:cubicBezTo>
                      <a:lnTo>
                        <a:pt x="92101" y="112978"/>
                      </a:lnTo>
                      <a:cubicBezTo>
                        <a:pt x="99362" y="119398"/>
                        <a:pt x="107877" y="124227"/>
                        <a:pt x="117096" y="127170"/>
                      </a:cubicBezTo>
                      <a:lnTo>
                        <a:pt x="117096" y="127170"/>
                      </a:lnTo>
                      <a:cubicBezTo>
                        <a:pt x="129156" y="131066"/>
                        <a:pt x="142366" y="127780"/>
                        <a:pt x="151214" y="118693"/>
                      </a:cubicBezTo>
                      <a:lnTo>
                        <a:pt x="165470" y="103643"/>
                      </a:lnTo>
                      <a:cubicBezTo>
                        <a:pt x="167409" y="101700"/>
                        <a:pt x="170250" y="100967"/>
                        <a:pt x="172883" y="101738"/>
                      </a:cubicBezTo>
                      <a:cubicBezTo>
                        <a:pt x="174290" y="102224"/>
                        <a:pt x="175858" y="101767"/>
                        <a:pt x="176780" y="100595"/>
                      </a:cubicBezTo>
                      <a:lnTo>
                        <a:pt x="182577" y="92594"/>
                      </a:lnTo>
                      <a:cubicBezTo>
                        <a:pt x="183822" y="91108"/>
                        <a:pt x="183822" y="88937"/>
                        <a:pt x="182577" y="87451"/>
                      </a:cubicBezTo>
                      <a:cubicBezTo>
                        <a:pt x="173501" y="78412"/>
                        <a:pt x="163047" y="70887"/>
                        <a:pt x="151595" y="65162"/>
                      </a:cubicBezTo>
                      <a:lnTo>
                        <a:pt x="142091" y="60019"/>
                      </a:lnTo>
                      <a:cubicBezTo>
                        <a:pt x="135058" y="56180"/>
                        <a:pt x="127341" y="53789"/>
                        <a:pt x="119377" y="52970"/>
                      </a:cubicBezTo>
                      <a:lnTo>
                        <a:pt x="112344" y="52208"/>
                      </a:lnTo>
                      <a:cubicBezTo>
                        <a:pt x="110776" y="52284"/>
                        <a:pt x="109236" y="51732"/>
                        <a:pt x="108067" y="50684"/>
                      </a:cubicBezTo>
                      <a:cubicBezTo>
                        <a:pt x="107373" y="49703"/>
                        <a:pt x="106461" y="48884"/>
                        <a:pt x="105406" y="48303"/>
                      </a:cubicBezTo>
                      <a:lnTo>
                        <a:pt x="97613" y="44112"/>
                      </a:lnTo>
                      <a:lnTo>
                        <a:pt x="89820" y="39826"/>
                      </a:lnTo>
                      <a:cubicBezTo>
                        <a:pt x="88699" y="39254"/>
                        <a:pt x="87463" y="38930"/>
                        <a:pt x="86208" y="38873"/>
                      </a:cubicBezTo>
                      <a:cubicBezTo>
                        <a:pt x="84374" y="38826"/>
                        <a:pt x="82664" y="37949"/>
                        <a:pt x="81552" y="36492"/>
                      </a:cubicBezTo>
                      <a:lnTo>
                        <a:pt x="77750" y="31349"/>
                      </a:lnTo>
                      <a:cubicBezTo>
                        <a:pt x="73359" y="25453"/>
                        <a:pt x="67667" y="20661"/>
                        <a:pt x="61118" y="17347"/>
                      </a:cubicBezTo>
                      <a:lnTo>
                        <a:pt x="52470" y="12775"/>
                      </a:lnTo>
                      <a:cubicBezTo>
                        <a:pt x="42244" y="6698"/>
                        <a:pt x="31058" y="2412"/>
                        <a:pt x="19397" y="107"/>
                      </a:cubicBezTo>
                      <a:cubicBezTo>
                        <a:pt x="17591" y="-275"/>
                        <a:pt x="15719" y="383"/>
                        <a:pt x="14550" y="1821"/>
                      </a:cubicBezTo>
                      <a:close/>
                      <a:moveTo>
                        <a:pt x="93906" y="72020"/>
                      </a:moveTo>
                      <a:cubicBezTo>
                        <a:pt x="96045" y="68782"/>
                        <a:pt x="98867" y="66048"/>
                        <a:pt x="102175" y="64019"/>
                      </a:cubicBezTo>
                      <a:cubicBezTo>
                        <a:pt x="107012" y="61048"/>
                        <a:pt x="112696" y="59781"/>
                        <a:pt x="118331" y="60400"/>
                      </a:cubicBezTo>
                      <a:cubicBezTo>
                        <a:pt x="124993" y="61057"/>
                        <a:pt x="131447" y="63029"/>
                        <a:pt x="137339" y="66210"/>
                      </a:cubicBezTo>
                      <a:lnTo>
                        <a:pt x="137909" y="66210"/>
                      </a:lnTo>
                      <a:lnTo>
                        <a:pt x="147413" y="71258"/>
                      </a:lnTo>
                      <a:cubicBezTo>
                        <a:pt x="149884" y="72687"/>
                        <a:pt x="152165" y="74116"/>
                        <a:pt x="154446" y="75640"/>
                      </a:cubicBezTo>
                      <a:cubicBezTo>
                        <a:pt x="156727" y="77164"/>
                        <a:pt x="157392" y="77831"/>
                        <a:pt x="158817" y="78974"/>
                      </a:cubicBezTo>
                      <a:cubicBezTo>
                        <a:pt x="165280" y="84117"/>
                        <a:pt x="163379" y="94499"/>
                        <a:pt x="157677" y="102596"/>
                      </a:cubicBezTo>
                      <a:cubicBezTo>
                        <a:pt x="154484" y="107215"/>
                        <a:pt x="150758" y="111444"/>
                        <a:pt x="146558" y="115168"/>
                      </a:cubicBezTo>
                      <a:cubicBezTo>
                        <a:pt x="139287" y="121665"/>
                        <a:pt x="129175" y="123903"/>
                        <a:pt x="119852" y="121074"/>
                      </a:cubicBezTo>
                      <a:cubicBezTo>
                        <a:pt x="115604" y="119655"/>
                        <a:pt x="111498" y="117835"/>
                        <a:pt x="107592" y="115645"/>
                      </a:cubicBezTo>
                      <a:cubicBezTo>
                        <a:pt x="103952" y="113606"/>
                        <a:pt x="100540" y="111178"/>
                        <a:pt x="97423" y="108406"/>
                      </a:cubicBezTo>
                      <a:cubicBezTo>
                        <a:pt x="89402" y="100986"/>
                        <a:pt x="86893" y="89327"/>
                        <a:pt x="91150" y="79259"/>
                      </a:cubicBezTo>
                      <a:cubicBezTo>
                        <a:pt x="91768" y="76745"/>
                        <a:pt x="92690" y="74306"/>
                        <a:pt x="93906" y="72020"/>
                      </a:cubicBezTo>
                      <a:close/>
                      <a:moveTo>
                        <a:pt x="15405" y="24395"/>
                      </a:moveTo>
                      <a:cubicBezTo>
                        <a:pt x="20632" y="16585"/>
                        <a:pt x="29281" y="10584"/>
                        <a:pt x="36789" y="13060"/>
                      </a:cubicBezTo>
                      <a:cubicBezTo>
                        <a:pt x="38404" y="13546"/>
                        <a:pt x="39992" y="14118"/>
                        <a:pt x="41541" y="14775"/>
                      </a:cubicBezTo>
                      <a:cubicBezTo>
                        <a:pt x="43917" y="15727"/>
                        <a:pt x="46293" y="16871"/>
                        <a:pt x="48574" y="18014"/>
                      </a:cubicBezTo>
                      <a:lnTo>
                        <a:pt x="57222" y="22585"/>
                      </a:lnTo>
                      <a:lnTo>
                        <a:pt x="57792" y="22585"/>
                      </a:lnTo>
                      <a:cubicBezTo>
                        <a:pt x="63190" y="25519"/>
                        <a:pt x="67885" y="29577"/>
                        <a:pt x="71573" y="34492"/>
                      </a:cubicBezTo>
                      <a:cubicBezTo>
                        <a:pt x="74576" y="38607"/>
                        <a:pt x="75802" y="43750"/>
                        <a:pt x="74994" y="48779"/>
                      </a:cubicBezTo>
                      <a:cubicBezTo>
                        <a:pt x="74452" y="52437"/>
                        <a:pt x="73017" y="55904"/>
                        <a:pt x="70812" y="58876"/>
                      </a:cubicBezTo>
                      <a:cubicBezTo>
                        <a:pt x="69064" y="61076"/>
                        <a:pt x="67049" y="63057"/>
                        <a:pt x="64825" y="64781"/>
                      </a:cubicBezTo>
                      <a:cubicBezTo>
                        <a:pt x="56709" y="72677"/>
                        <a:pt x="45038" y="75687"/>
                        <a:pt x="34128" y="72687"/>
                      </a:cubicBezTo>
                      <a:cubicBezTo>
                        <a:pt x="30326" y="71458"/>
                        <a:pt x="26658" y="69830"/>
                        <a:pt x="23198" y="67829"/>
                      </a:cubicBezTo>
                      <a:cubicBezTo>
                        <a:pt x="19777" y="65810"/>
                        <a:pt x="16584" y="63410"/>
                        <a:pt x="13695" y="60685"/>
                      </a:cubicBezTo>
                      <a:cubicBezTo>
                        <a:pt x="7479" y="54828"/>
                        <a:pt x="5483" y="45760"/>
                        <a:pt x="8658" y="37825"/>
                      </a:cubicBezTo>
                      <a:cubicBezTo>
                        <a:pt x="10454" y="33158"/>
                        <a:pt x="12716" y="28691"/>
                        <a:pt x="15405" y="244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826;p18">
                  <a:extLst>
                    <a:ext uri="{FF2B5EF4-FFF2-40B4-BE49-F238E27FC236}">
                      <a16:creationId xmlns:a16="http://schemas.microsoft.com/office/drawing/2014/main" id="{EE464083-DC53-4D54-8699-8DF89E62BF9D}"/>
                    </a:ext>
                  </a:extLst>
                </p:cNvPr>
                <p:cNvSpPr/>
                <p:nvPr/>
              </p:nvSpPr>
              <p:spPr>
                <a:xfrm>
                  <a:off x="5752081" y="4128325"/>
                  <a:ext cx="64221" cy="49275"/>
                </a:xfrm>
                <a:custGeom>
                  <a:avLst/>
                  <a:gdLst/>
                  <a:ahLst/>
                  <a:cxnLst/>
                  <a:rect l="l" t="t" r="r" b="b"/>
                  <a:pathLst>
                    <a:path w="64221" h="49275" extrusionOk="0">
                      <a:moveTo>
                        <a:pt x="57569" y="40196"/>
                      </a:moveTo>
                      <a:cubicBezTo>
                        <a:pt x="49481" y="48149"/>
                        <a:pt x="37782" y="51159"/>
                        <a:pt x="26872" y="48101"/>
                      </a:cubicBezTo>
                      <a:cubicBezTo>
                        <a:pt x="23118" y="46987"/>
                        <a:pt x="19487" y="45491"/>
                        <a:pt x="16037" y="43624"/>
                      </a:cubicBezTo>
                      <a:cubicBezTo>
                        <a:pt x="12597" y="41634"/>
                        <a:pt x="9404" y="39233"/>
                        <a:pt x="6534" y="36481"/>
                      </a:cubicBezTo>
                      <a:cubicBezTo>
                        <a:pt x="309" y="30671"/>
                        <a:pt x="-1687" y="21622"/>
                        <a:pt x="1497" y="13716"/>
                      </a:cubicBezTo>
                      <a:cubicBezTo>
                        <a:pt x="3369" y="8896"/>
                        <a:pt x="5754" y="4296"/>
                        <a:pt x="8624" y="0"/>
                      </a:cubicBezTo>
                      <a:lnTo>
                        <a:pt x="8624" y="0"/>
                      </a:lnTo>
                      <a:cubicBezTo>
                        <a:pt x="5992" y="4010"/>
                        <a:pt x="3797" y="8287"/>
                        <a:pt x="2067" y="12763"/>
                      </a:cubicBezTo>
                      <a:cubicBezTo>
                        <a:pt x="-1107" y="20698"/>
                        <a:pt x="888" y="29766"/>
                        <a:pt x="7104" y="35623"/>
                      </a:cubicBezTo>
                      <a:cubicBezTo>
                        <a:pt x="9993" y="38348"/>
                        <a:pt x="13186" y="40748"/>
                        <a:pt x="16608" y="42767"/>
                      </a:cubicBezTo>
                      <a:cubicBezTo>
                        <a:pt x="20067" y="44767"/>
                        <a:pt x="23735" y="46396"/>
                        <a:pt x="27537" y="47625"/>
                      </a:cubicBezTo>
                      <a:cubicBezTo>
                        <a:pt x="38447" y="50625"/>
                        <a:pt x="50118" y="47615"/>
                        <a:pt x="58234" y="39719"/>
                      </a:cubicBezTo>
                      <a:cubicBezTo>
                        <a:pt x="60439" y="38005"/>
                        <a:pt x="62444" y="36061"/>
                        <a:pt x="64222" y="33909"/>
                      </a:cubicBezTo>
                      <a:lnTo>
                        <a:pt x="63556" y="34099"/>
                      </a:lnTo>
                      <a:cubicBezTo>
                        <a:pt x="61827" y="36376"/>
                        <a:pt x="59812" y="38424"/>
                        <a:pt x="57569" y="40196"/>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827;p18">
                  <a:extLst>
                    <a:ext uri="{FF2B5EF4-FFF2-40B4-BE49-F238E27FC236}">
                      <a16:creationId xmlns:a16="http://schemas.microsoft.com/office/drawing/2014/main" id="{ACDD4336-7AF0-4627-8487-36D5A2FDF5F7}"/>
                    </a:ext>
                  </a:extLst>
                </p:cNvPr>
                <p:cNvSpPr/>
                <p:nvPr/>
              </p:nvSpPr>
              <p:spPr>
                <a:xfrm>
                  <a:off x="5833480" y="4174426"/>
                  <a:ext cx="68642" cy="51616"/>
                </a:xfrm>
                <a:custGeom>
                  <a:avLst/>
                  <a:gdLst/>
                  <a:ahLst/>
                  <a:cxnLst/>
                  <a:rect l="l" t="t" r="r" b="b"/>
                  <a:pathLst>
                    <a:path w="68642" h="51616" extrusionOk="0">
                      <a:moveTo>
                        <a:pt x="57428" y="44577"/>
                      </a:moveTo>
                      <a:cubicBezTo>
                        <a:pt x="50139" y="51044"/>
                        <a:pt x="40027" y="53245"/>
                        <a:pt x="30722" y="50387"/>
                      </a:cubicBezTo>
                      <a:cubicBezTo>
                        <a:pt x="26465" y="49044"/>
                        <a:pt x="22350" y="47254"/>
                        <a:pt x="18463" y="45053"/>
                      </a:cubicBezTo>
                      <a:cubicBezTo>
                        <a:pt x="14870" y="42948"/>
                        <a:pt x="11458" y="40529"/>
                        <a:pt x="8293" y="37814"/>
                      </a:cubicBezTo>
                      <a:cubicBezTo>
                        <a:pt x="310" y="30337"/>
                        <a:pt x="-2189" y="18679"/>
                        <a:pt x="2021" y="8572"/>
                      </a:cubicBezTo>
                      <a:cubicBezTo>
                        <a:pt x="2772" y="5953"/>
                        <a:pt x="3827" y="3429"/>
                        <a:pt x="5157" y="1048"/>
                      </a:cubicBezTo>
                      <a:lnTo>
                        <a:pt x="5917" y="0"/>
                      </a:lnTo>
                      <a:cubicBezTo>
                        <a:pt x="4616" y="2343"/>
                        <a:pt x="3589" y="4839"/>
                        <a:pt x="2876" y="7429"/>
                      </a:cubicBezTo>
                      <a:cubicBezTo>
                        <a:pt x="-1381" y="17497"/>
                        <a:pt x="1128" y="29165"/>
                        <a:pt x="9149" y="36576"/>
                      </a:cubicBezTo>
                      <a:cubicBezTo>
                        <a:pt x="12266" y="39348"/>
                        <a:pt x="15678" y="41777"/>
                        <a:pt x="19318" y="43815"/>
                      </a:cubicBezTo>
                      <a:cubicBezTo>
                        <a:pt x="23224" y="46006"/>
                        <a:pt x="27330" y="47825"/>
                        <a:pt x="31578" y="49244"/>
                      </a:cubicBezTo>
                      <a:cubicBezTo>
                        <a:pt x="40901" y="52073"/>
                        <a:pt x="51013" y="49835"/>
                        <a:pt x="58283" y="43339"/>
                      </a:cubicBezTo>
                      <a:cubicBezTo>
                        <a:pt x="62142" y="39881"/>
                        <a:pt x="65620" y="36023"/>
                        <a:pt x="68643" y="31813"/>
                      </a:cubicBezTo>
                      <a:lnTo>
                        <a:pt x="68643" y="31813"/>
                      </a:lnTo>
                      <a:cubicBezTo>
                        <a:pt x="65440" y="36509"/>
                        <a:pt x="61667" y="40795"/>
                        <a:pt x="57428" y="44577"/>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828;p18">
                  <a:extLst>
                    <a:ext uri="{FF2B5EF4-FFF2-40B4-BE49-F238E27FC236}">
                      <a16:creationId xmlns:a16="http://schemas.microsoft.com/office/drawing/2014/main" id="{BE75D269-BC6A-49AE-83F8-844E3C39C24E}"/>
                    </a:ext>
                  </a:extLst>
                </p:cNvPr>
                <p:cNvSpPr/>
                <p:nvPr/>
              </p:nvSpPr>
              <p:spPr>
                <a:xfrm>
                  <a:off x="5752373" y="4115091"/>
                  <a:ext cx="68187" cy="61619"/>
                </a:xfrm>
                <a:custGeom>
                  <a:avLst/>
                  <a:gdLst/>
                  <a:ahLst/>
                  <a:cxnLst/>
                  <a:rect l="l" t="t" r="r" b="b"/>
                  <a:pathLst>
                    <a:path w="68187" h="61619" extrusionOk="0">
                      <a:moveTo>
                        <a:pt x="64786" y="21997"/>
                      </a:moveTo>
                      <a:cubicBezTo>
                        <a:pt x="61098" y="17082"/>
                        <a:pt x="56403" y="13024"/>
                        <a:pt x="51005" y="10090"/>
                      </a:cubicBezTo>
                      <a:lnTo>
                        <a:pt x="50435" y="10090"/>
                      </a:lnTo>
                      <a:lnTo>
                        <a:pt x="41787" y="5518"/>
                      </a:lnTo>
                      <a:cubicBezTo>
                        <a:pt x="39506" y="4375"/>
                        <a:pt x="37130" y="3232"/>
                        <a:pt x="34754" y="2280"/>
                      </a:cubicBezTo>
                      <a:cubicBezTo>
                        <a:pt x="33205" y="1623"/>
                        <a:pt x="31617" y="1051"/>
                        <a:pt x="30002" y="565"/>
                      </a:cubicBezTo>
                      <a:cubicBezTo>
                        <a:pt x="22494" y="-1911"/>
                        <a:pt x="13845" y="4090"/>
                        <a:pt x="8618" y="11900"/>
                      </a:cubicBezTo>
                      <a:cubicBezTo>
                        <a:pt x="5767" y="16205"/>
                        <a:pt x="3382" y="20806"/>
                        <a:pt x="1490" y="25616"/>
                      </a:cubicBezTo>
                      <a:cubicBezTo>
                        <a:pt x="-1684" y="33551"/>
                        <a:pt x="312" y="42618"/>
                        <a:pt x="6527" y="48476"/>
                      </a:cubicBezTo>
                      <a:cubicBezTo>
                        <a:pt x="9417" y="51200"/>
                        <a:pt x="12610" y="53601"/>
                        <a:pt x="16031" y="55620"/>
                      </a:cubicBezTo>
                      <a:cubicBezTo>
                        <a:pt x="19491" y="57620"/>
                        <a:pt x="23159" y="59249"/>
                        <a:pt x="26960" y="60478"/>
                      </a:cubicBezTo>
                      <a:cubicBezTo>
                        <a:pt x="37871" y="63478"/>
                        <a:pt x="49542" y="60468"/>
                        <a:pt x="57658" y="52572"/>
                      </a:cubicBezTo>
                      <a:cubicBezTo>
                        <a:pt x="59882" y="50848"/>
                        <a:pt x="61896" y="48867"/>
                        <a:pt x="63645" y="46666"/>
                      </a:cubicBezTo>
                      <a:cubicBezTo>
                        <a:pt x="65850" y="43695"/>
                        <a:pt x="67285" y="40228"/>
                        <a:pt x="67827" y="36570"/>
                      </a:cubicBezTo>
                      <a:cubicBezTo>
                        <a:pt x="68825" y="31503"/>
                        <a:pt x="67732" y="26235"/>
                        <a:pt x="64786" y="21997"/>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 name="Google Shape;829;p18">
                <a:extLst>
                  <a:ext uri="{FF2B5EF4-FFF2-40B4-BE49-F238E27FC236}">
                    <a16:creationId xmlns:a16="http://schemas.microsoft.com/office/drawing/2014/main" id="{0698E647-02C5-4385-B834-3B03384ACF69}"/>
                  </a:ext>
                </a:extLst>
              </p:cNvPr>
              <p:cNvGrpSpPr/>
              <p:nvPr/>
            </p:nvGrpSpPr>
            <p:grpSpPr>
              <a:xfrm flipH="1">
                <a:off x="3829267" y="2465054"/>
                <a:ext cx="683694" cy="518573"/>
                <a:chOff x="6621095" y="1452181"/>
                <a:chExt cx="330894" cy="250785"/>
              </a:xfrm>
            </p:grpSpPr>
            <p:sp>
              <p:nvSpPr>
                <p:cNvPr id="163" name="Google Shape;830;p18">
                  <a:extLst>
                    <a:ext uri="{FF2B5EF4-FFF2-40B4-BE49-F238E27FC236}">
                      <a16:creationId xmlns:a16="http://schemas.microsoft.com/office/drawing/2014/main" id="{15D4C952-D674-4667-B880-E1B2CC3751BF}"/>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831;p18">
                  <a:extLst>
                    <a:ext uri="{FF2B5EF4-FFF2-40B4-BE49-F238E27FC236}">
                      <a16:creationId xmlns:a16="http://schemas.microsoft.com/office/drawing/2014/main" id="{59F38437-98C4-4679-B472-7622F7135570}"/>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832;p18">
                  <a:extLst>
                    <a:ext uri="{FF2B5EF4-FFF2-40B4-BE49-F238E27FC236}">
                      <a16:creationId xmlns:a16="http://schemas.microsoft.com/office/drawing/2014/main" id="{069CD511-04EF-42A4-9EAF-AF830307055B}"/>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833;p18">
                  <a:extLst>
                    <a:ext uri="{FF2B5EF4-FFF2-40B4-BE49-F238E27FC236}">
                      <a16:creationId xmlns:a16="http://schemas.microsoft.com/office/drawing/2014/main" id="{37E05958-0EF1-4759-9FF0-81FA605D74FC}"/>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834;p18">
                  <a:extLst>
                    <a:ext uri="{FF2B5EF4-FFF2-40B4-BE49-F238E27FC236}">
                      <a16:creationId xmlns:a16="http://schemas.microsoft.com/office/drawing/2014/main" id="{B6D42B68-C8DD-42A5-9781-FE57D695275E}"/>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5" name="Google Shape;835;p18">
                <a:extLst>
                  <a:ext uri="{FF2B5EF4-FFF2-40B4-BE49-F238E27FC236}">
                    <a16:creationId xmlns:a16="http://schemas.microsoft.com/office/drawing/2014/main" id="{2F80076B-62A2-46CD-8094-FD201B52AD0D}"/>
                  </a:ext>
                </a:extLst>
              </p:cNvPr>
              <p:cNvSpPr/>
              <p:nvPr/>
            </p:nvSpPr>
            <p:spPr>
              <a:xfrm rot="-1803147">
                <a:off x="6082659" y="320502"/>
                <a:ext cx="40427" cy="70097"/>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851;p18">
                <a:extLst>
                  <a:ext uri="{FF2B5EF4-FFF2-40B4-BE49-F238E27FC236}">
                    <a16:creationId xmlns:a16="http://schemas.microsoft.com/office/drawing/2014/main" id="{BB6D03F3-178C-42DA-961E-CB30D5920A1D}"/>
                  </a:ext>
                </a:extLst>
              </p:cNvPr>
              <p:cNvSpPr/>
              <p:nvPr/>
            </p:nvSpPr>
            <p:spPr>
              <a:xfrm>
                <a:off x="6171801" y="649512"/>
                <a:ext cx="135912" cy="159574"/>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852;p18">
                <a:extLst>
                  <a:ext uri="{FF2B5EF4-FFF2-40B4-BE49-F238E27FC236}">
                    <a16:creationId xmlns:a16="http://schemas.microsoft.com/office/drawing/2014/main" id="{82ABEEAE-420A-443B-8C91-7FD45FC593DA}"/>
                  </a:ext>
                </a:extLst>
              </p:cNvPr>
              <p:cNvSpPr/>
              <p:nvPr/>
            </p:nvSpPr>
            <p:spPr>
              <a:xfrm>
                <a:off x="5953447" y="594810"/>
                <a:ext cx="109819" cy="11544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7" name="Google Shape;2015;p32">
              <a:extLst>
                <a:ext uri="{FF2B5EF4-FFF2-40B4-BE49-F238E27FC236}">
                  <a16:creationId xmlns:a16="http://schemas.microsoft.com/office/drawing/2014/main" id="{77635904-3DE1-4B66-A023-01F3B513AD0E}"/>
                </a:ext>
              </a:extLst>
            </p:cNvPr>
            <p:cNvGrpSpPr/>
            <p:nvPr/>
          </p:nvGrpSpPr>
          <p:grpSpPr>
            <a:xfrm>
              <a:off x="8095849" y="1164866"/>
              <a:ext cx="696705" cy="1807413"/>
              <a:chOff x="2217389" y="2145281"/>
              <a:chExt cx="771968" cy="2035403"/>
            </a:xfrm>
          </p:grpSpPr>
          <p:sp>
            <p:nvSpPr>
              <p:cNvPr id="178" name="Google Shape;2016;p32">
                <a:extLst>
                  <a:ext uri="{FF2B5EF4-FFF2-40B4-BE49-F238E27FC236}">
                    <a16:creationId xmlns:a16="http://schemas.microsoft.com/office/drawing/2014/main" id="{2C58D8A7-6C9F-4DED-9E54-71E569E65C6F}"/>
                  </a:ext>
                </a:extLst>
              </p:cNvPr>
              <p:cNvSpPr/>
              <p:nvPr/>
            </p:nvSpPr>
            <p:spPr>
              <a:xfrm>
                <a:off x="2315715" y="3791112"/>
                <a:ext cx="673642" cy="389572"/>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2017;p32">
                <a:extLst>
                  <a:ext uri="{FF2B5EF4-FFF2-40B4-BE49-F238E27FC236}">
                    <a16:creationId xmlns:a16="http://schemas.microsoft.com/office/drawing/2014/main" id="{079F72B5-7E8C-47E1-969F-8848E8B499E7}"/>
                  </a:ext>
                </a:extLst>
              </p:cNvPr>
              <p:cNvSpPr/>
              <p:nvPr/>
            </p:nvSpPr>
            <p:spPr>
              <a:xfrm>
                <a:off x="2657140" y="3935803"/>
                <a:ext cx="195392" cy="151201"/>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2018;p32">
                <a:extLst>
                  <a:ext uri="{FF2B5EF4-FFF2-40B4-BE49-F238E27FC236}">
                    <a16:creationId xmlns:a16="http://schemas.microsoft.com/office/drawing/2014/main" id="{312AB47C-A9B2-4642-B4E5-1FEADAD10D1C}"/>
                  </a:ext>
                </a:extLst>
              </p:cNvPr>
              <p:cNvSpPr/>
              <p:nvPr/>
            </p:nvSpPr>
            <p:spPr>
              <a:xfrm>
                <a:off x="2658204" y="3985466"/>
                <a:ext cx="194423" cy="101603"/>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2019;p32">
                <a:extLst>
                  <a:ext uri="{FF2B5EF4-FFF2-40B4-BE49-F238E27FC236}">
                    <a16:creationId xmlns:a16="http://schemas.microsoft.com/office/drawing/2014/main" id="{D4826BEA-D69C-46F3-97E9-81EE4DFC1C0B}"/>
                  </a:ext>
                </a:extLst>
              </p:cNvPr>
              <p:cNvSpPr/>
              <p:nvPr/>
            </p:nvSpPr>
            <p:spPr>
              <a:xfrm>
                <a:off x="2457350" y="3860101"/>
                <a:ext cx="195266" cy="145651"/>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2020;p32">
                <a:extLst>
                  <a:ext uri="{FF2B5EF4-FFF2-40B4-BE49-F238E27FC236}">
                    <a16:creationId xmlns:a16="http://schemas.microsoft.com/office/drawing/2014/main" id="{343FC03A-B6FB-47EA-A77D-181952EE0AF1}"/>
                  </a:ext>
                </a:extLst>
              </p:cNvPr>
              <p:cNvSpPr/>
              <p:nvPr/>
            </p:nvSpPr>
            <p:spPr>
              <a:xfrm>
                <a:off x="2457756" y="3906656"/>
                <a:ext cx="194423" cy="101614"/>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2021;p32">
                <a:extLst>
                  <a:ext uri="{FF2B5EF4-FFF2-40B4-BE49-F238E27FC236}">
                    <a16:creationId xmlns:a16="http://schemas.microsoft.com/office/drawing/2014/main" id="{88AE6E0A-177E-44C3-B201-15AF31B07F89}"/>
                  </a:ext>
                </a:extLst>
              </p:cNvPr>
              <p:cNvSpPr/>
              <p:nvPr/>
            </p:nvSpPr>
            <p:spPr>
              <a:xfrm>
                <a:off x="2506461" y="2987362"/>
                <a:ext cx="335881" cy="96476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2022;p32">
                <a:extLst>
                  <a:ext uri="{FF2B5EF4-FFF2-40B4-BE49-F238E27FC236}">
                    <a16:creationId xmlns:a16="http://schemas.microsoft.com/office/drawing/2014/main" id="{C49B18C6-5CC9-4882-89C2-55B38EF29A90}"/>
                  </a:ext>
                </a:extLst>
              </p:cNvPr>
              <p:cNvSpPr/>
              <p:nvPr/>
            </p:nvSpPr>
            <p:spPr>
              <a:xfrm>
                <a:off x="2582229" y="2387101"/>
                <a:ext cx="215046" cy="209600"/>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2023;p32">
                <a:extLst>
                  <a:ext uri="{FF2B5EF4-FFF2-40B4-BE49-F238E27FC236}">
                    <a16:creationId xmlns:a16="http://schemas.microsoft.com/office/drawing/2014/main" id="{09A60A84-D125-4F7E-8C28-CF910100542B}"/>
                  </a:ext>
                </a:extLst>
              </p:cNvPr>
              <p:cNvSpPr/>
              <p:nvPr/>
            </p:nvSpPr>
            <p:spPr>
              <a:xfrm>
                <a:off x="2243240" y="2453762"/>
                <a:ext cx="324472" cy="463496"/>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2024;p32">
                <a:extLst>
                  <a:ext uri="{FF2B5EF4-FFF2-40B4-BE49-F238E27FC236}">
                    <a16:creationId xmlns:a16="http://schemas.microsoft.com/office/drawing/2014/main" id="{0AE3E0A0-A805-4687-AD0E-C473E335458C}"/>
                  </a:ext>
                </a:extLst>
              </p:cNvPr>
              <p:cNvSpPr/>
              <p:nvPr/>
            </p:nvSpPr>
            <p:spPr>
              <a:xfrm>
                <a:off x="2217389" y="2839467"/>
                <a:ext cx="154848" cy="101346"/>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2025;p32">
                <a:extLst>
                  <a:ext uri="{FF2B5EF4-FFF2-40B4-BE49-F238E27FC236}">
                    <a16:creationId xmlns:a16="http://schemas.microsoft.com/office/drawing/2014/main" id="{000A08C1-F725-4082-83CF-41A6C86701DB}"/>
                  </a:ext>
                </a:extLst>
              </p:cNvPr>
              <p:cNvSpPr/>
              <p:nvPr/>
            </p:nvSpPr>
            <p:spPr>
              <a:xfrm>
                <a:off x="2221873" y="2861121"/>
                <a:ext cx="101110" cy="84281"/>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2026;p32">
                <a:extLst>
                  <a:ext uri="{FF2B5EF4-FFF2-40B4-BE49-F238E27FC236}">
                    <a16:creationId xmlns:a16="http://schemas.microsoft.com/office/drawing/2014/main" id="{C0F18765-1F5D-4B8A-B02A-4FE7447D237A}"/>
                  </a:ext>
                </a:extLst>
              </p:cNvPr>
              <p:cNvSpPr/>
              <p:nvPr/>
            </p:nvSpPr>
            <p:spPr>
              <a:xfrm>
                <a:off x="2506235" y="2416390"/>
                <a:ext cx="349777" cy="704234"/>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2027;p32">
                <a:extLst>
                  <a:ext uri="{FF2B5EF4-FFF2-40B4-BE49-F238E27FC236}">
                    <a16:creationId xmlns:a16="http://schemas.microsoft.com/office/drawing/2014/main" id="{42DC27FC-0321-462D-9EFD-B925DE3C272E}"/>
                  </a:ext>
                </a:extLst>
              </p:cNvPr>
              <p:cNvSpPr/>
              <p:nvPr/>
            </p:nvSpPr>
            <p:spPr>
              <a:xfrm>
                <a:off x="2790960" y="2560359"/>
                <a:ext cx="135542" cy="622117"/>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2028;p32">
                <a:extLst>
                  <a:ext uri="{FF2B5EF4-FFF2-40B4-BE49-F238E27FC236}">
                    <a16:creationId xmlns:a16="http://schemas.microsoft.com/office/drawing/2014/main" id="{77D07006-6D8A-451D-91D9-3E562EF09ECB}"/>
                  </a:ext>
                </a:extLst>
              </p:cNvPr>
              <p:cNvSpPr/>
              <p:nvPr/>
            </p:nvSpPr>
            <p:spPr>
              <a:xfrm>
                <a:off x="2573358" y="2169926"/>
                <a:ext cx="232033" cy="28307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2029;p32">
                <a:extLst>
                  <a:ext uri="{FF2B5EF4-FFF2-40B4-BE49-F238E27FC236}">
                    <a16:creationId xmlns:a16="http://schemas.microsoft.com/office/drawing/2014/main" id="{7691B718-5832-4936-ADE1-222741022002}"/>
                  </a:ext>
                </a:extLst>
              </p:cNvPr>
              <p:cNvSpPr/>
              <p:nvPr/>
            </p:nvSpPr>
            <p:spPr>
              <a:xfrm>
                <a:off x="2582180" y="2145281"/>
                <a:ext cx="245303" cy="242358"/>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2030;p32">
                <a:extLst>
                  <a:ext uri="{FF2B5EF4-FFF2-40B4-BE49-F238E27FC236}">
                    <a16:creationId xmlns:a16="http://schemas.microsoft.com/office/drawing/2014/main" id="{5F55A858-DCB9-4787-B8AE-ACE7C67FCF0E}"/>
                  </a:ext>
                </a:extLst>
              </p:cNvPr>
              <p:cNvSpPr/>
              <p:nvPr/>
            </p:nvSpPr>
            <p:spPr>
              <a:xfrm>
                <a:off x="2773661" y="2522433"/>
                <a:ext cx="151977" cy="206889"/>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2031;p32">
                <a:extLst>
                  <a:ext uri="{FF2B5EF4-FFF2-40B4-BE49-F238E27FC236}">
                    <a16:creationId xmlns:a16="http://schemas.microsoft.com/office/drawing/2014/main" id="{ACFD7B7E-248B-475B-8043-AE86F19FFBE8}"/>
                  </a:ext>
                </a:extLst>
              </p:cNvPr>
              <p:cNvSpPr/>
              <p:nvPr/>
            </p:nvSpPr>
            <p:spPr>
              <a:xfrm>
                <a:off x="2459309" y="2417031"/>
                <a:ext cx="123487" cy="199128"/>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4267234335"/>
      </p:ext>
    </p:extLst>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93"/>
        <p:cNvGrpSpPr/>
        <p:nvPr/>
      </p:nvGrpSpPr>
      <p:grpSpPr>
        <a:xfrm>
          <a:off x="0" y="0"/>
          <a:ext cx="0" cy="0"/>
          <a:chOff x="0" y="0"/>
          <a:chExt cx="0" cy="0"/>
        </a:xfrm>
      </p:grpSpPr>
      <p:sp>
        <p:nvSpPr>
          <p:cNvPr id="2294" name="Google Shape;2294;p39"/>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sz="4800" dirty="0"/>
              <a:t>Table of contents</a:t>
            </a:r>
            <a:endParaRPr lang="en-IN" dirty="0"/>
          </a:p>
        </p:txBody>
      </p:sp>
      <p:sp>
        <p:nvSpPr>
          <p:cNvPr id="2296" name="Google Shape;2296;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2298" name="Google Shape;2298;p39"/>
          <p:cNvGrpSpPr/>
          <p:nvPr/>
        </p:nvGrpSpPr>
        <p:grpSpPr>
          <a:xfrm>
            <a:off x="1786339" y="1703401"/>
            <a:ext cx="473400" cy="473400"/>
            <a:chOff x="1786339" y="1703401"/>
            <a:chExt cx="473400" cy="473400"/>
          </a:xfrm>
        </p:grpSpPr>
        <p:sp>
          <p:nvSpPr>
            <p:cNvPr id="2299" name="Google Shape;2299;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0" name="Google Shape;2300;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1</a:t>
              </a:r>
              <a:endParaRPr sz="600">
                <a:solidFill>
                  <a:schemeClr val="dk2"/>
                </a:solidFill>
                <a:latin typeface="Barlow"/>
                <a:ea typeface="Barlow"/>
                <a:cs typeface="Barlow"/>
                <a:sym typeface="Barlow"/>
              </a:endParaRPr>
            </a:p>
          </p:txBody>
        </p:sp>
      </p:grpSp>
      <p:grpSp>
        <p:nvGrpSpPr>
          <p:cNvPr id="2301" name="Google Shape;2301;p39"/>
          <p:cNvGrpSpPr/>
          <p:nvPr/>
        </p:nvGrpSpPr>
        <p:grpSpPr>
          <a:xfrm>
            <a:off x="3814414" y="1703401"/>
            <a:ext cx="473400" cy="473400"/>
            <a:chOff x="3814414" y="1703401"/>
            <a:chExt cx="473400" cy="473400"/>
          </a:xfrm>
        </p:grpSpPr>
        <p:sp>
          <p:nvSpPr>
            <p:cNvPr id="2302" name="Google Shape;2302;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3" name="Google Shape;2303;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3</a:t>
              </a:r>
              <a:endParaRPr sz="600">
                <a:solidFill>
                  <a:schemeClr val="dk2"/>
                </a:solidFill>
                <a:latin typeface="Barlow"/>
                <a:ea typeface="Barlow"/>
                <a:cs typeface="Barlow"/>
                <a:sym typeface="Barlow"/>
              </a:endParaRPr>
            </a:p>
          </p:txBody>
        </p:sp>
      </p:grpSp>
      <p:grpSp>
        <p:nvGrpSpPr>
          <p:cNvPr id="2304" name="Google Shape;2304;p39"/>
          <p:cNvGrpSpPr/>
          <p:nvPr/>
        </p:nvGrpSpPr>
        <p:grpSpPr>
          <a:xfrm>
            <a:off x="5842489" y="1703401"/>
            <a:ext cx="473400" cy="473400"/>
            <a:chOff x="5842489" y="1703401"/>
            <a:chExt cx="473400" cy="473400"/>
          </a:xfrm>
        </p:grpSpPr>
        <p:sp>
          <p:nvSpPr>
            <p:cNvPr id="2305" name="Google Shape;2305;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6" name="Google Shape;2306;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5</a:t>
              </a:r>
              <a:endParaRPr sz="600">
                <a:solidFill>
                  <a:schemeClr val="dk2"/>
                </a:solidFill>
                <a:latin typeface="Barlow"/>
                <a:ea typeface="Barlow"/>
                <a:cs typeface="Barlow"/>
                <a:sym typeface="Barlow"/>
              </a:endParaRPr>
            </a:p>
          </p:txBody>
        </p:sp>
      </p:grpSp>
      <p:grpSp>
        <p:nvGrpSpPr>
          <p:cNvPr id="2307" name="Google Shape;2307;p39"/>
          <p:cNvGrpSpPr/>
          <p:nvPr/>
        </p:nvGrpSpPr>
        <p:grpSpPr>
          <a:xfrm>
            <a:off x="6880814" y="3576300"/>
            <a:ext cx="473400" cy="473400"/>
            <a:chOff x="6880814" y="3576300"/>
            <a:chExt cx="473400" cy="473400"/>
          </a:xfrm>
        </p:grpSpPr>
        <p:sp>
          <p:nvSpPr>
            <p:cNvPr id="2308" name="Google Shape;2308;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9" name="Google Shape;2309;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6</a:t>
              </a:r>
              <a:endParaRPr sz="600">
                <a:solidFill>
                  <a:schemeClr val="dk2"/>
                </a:solidFill>
                <a:latin typeface="Barlow"/>
                <a:ea typeface="Barlow"/>
                <a:cs typeface="Barlow"/>
                <a:sym typeface="Barlow"/>
              </a:endParaRPr>
            </a:p>
          </p:txBody>
        </p:sp>
      </p:grpSp>
      <p:grpSp>
        <p:nvGrpSpPr>
          <p:cNvPr id="2310" name="Google Shape;2310;p39"/>
          <p:cNvGrpSpPr/>
          <p:nvPr/>
        </p:nvGrpSpPr>
        <p:grpSpPr>
          <a:xfrm>
            <a:off x="4852739" y="3576300"/>
            <a:ext cx="473400" cy="473400"/>
            <a:chOff x="4852739" y="3576300"/>
            <a:chExt cx="473400" cy="473400"/>
          </a:xfrm>
        </p:grpSpPr>
        <p:sp>
          <p:nvSpPr>
            <p:cNvPr id="2311" name="Google Shape;2311;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12" name="Google Shape;2312;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4</a:t>
              </a:r>
              <a:endParaRPr sz="600">
                <a:solidFill>
                  <a:schemeClr val="dk2"/>
                </a:solidFill>
                <a:latin typeface="Barlow"/>
                <a:ea typeface="Barlow"/>
                <a:cs typeface="Barlow"/>
                <a:sym typeface="Barlow"/>
              </a:endParaRPr>
            </a:p>
          </p:txBody>
        </p:sp>
      </p:grpSp>
      <p:grpSp>
        <p:nvGrpSpPr>
          <p:cNvPr id="2313" name="Google Shape;2313;p39"/>
          <p:cNvGrpSpPr/>
          <p:nvPr/>
        </p:nvGrpSpPr>
        <p:grpSpPr>
          <a:xfrm>
            <a:off x="2824664" y="3576300"/>
            <a:ext cx="473400" cy="473400"/>
            <a:chOff x="2824664" y="3576300"/>
            <a:chExt cx="473400" cy="473400"/>
          </a:xfrm>
        </p:grpSpPr>
        <p:sp>
          <p:nvSpPr>
            <p:cNvPr id="2314" name="Google Shape;2314;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15" name="Google Shape;2315;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2</a:t>
              </a:r>
              <a:endParaRPr sz="600">
                <a:solidFill>
                  <a:schemeClr val="dk2"/>
                </a:solidFill>
                <a:latin typeface="Barlow"/>
                <a:ea typeface="Barlow"/>
                <a:cs typeface="Barlow"/>
                <a:sym typeface="Barlow"/>
              </a:endParaRPr>
            </a:p>
          </p:txBody>
        </p:sp>
      </p:grpSp>
      <p:sp>
        <p:nvSpPr>
          <p:cNvPr id="2316" name="Google Shape;2316;p39"/>
          <p:cNvSpPr txBox="1"/>
          <p:nvPr/>
        </p:nvSpPr>
        <p:spPr>
          <a:xfrm>
            <a:off x="1336516" y="1156100"/>
            <a:ext cx="1373045"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US" dirty="0">
                <a:solidFill>
                  <a:schemeClr val="dk2"/>
                </a:solidFill>
                <a:latin typeface="Barlow"/>
                <a:ea typeface="Barlow"/>
                <a:cs typeface="Barlow"/>
                <a:sym typeface="Barlow"/>
              </a:rPr>
              <a:t>Acknowledgment</a:t>
            </a:r>
          </a:p>
        </p:txBody>
      </p:sp>
      <p:sp>
        <p:nvSpPr>
          <p:cNvPr id="2317" name="Google Shape;2317;p39"/>
          <p:cNvSpPr txBox="1"/>
          <p:nvPr/>
        </p:nvSpPr>
        <p:spPr>
          <a:xfrm>
            <a:off x="3313589" y="1140300"/>
            <a:ext cx="1475534"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US" dirty="0">
                <a:solidFill>
                  <a:schemeClr val="dk2"/>
                </a:solidFill>
                <a:latin typeface="Barlow"/>
                <a:ea typeface="Barlow"/>
                <a:cs typeface="Barlow"/>
                <a:sym typeface="Barlow"/>
              </a:rPr>
              <a:t>Other Similar Tools</a:t>
            </a:r>
          </a:p>
        </p:txBody>
      </p:sp>
      <p:sp>
        <p:nvSpPr>
          <p:cNvPr id="2318" name="Google Shape;2318;p39"/>
          <p:cNvSpPr txBox="1"/>
          <p:nvPr/>
        </p:nvSpPr>
        <p:spPr>
          <a:xfrm>
            <a:off x="543601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US" dirty="0">
                <a:solidFill>
                  <a:schemeClr val="dk2"/>
                </a:solidFill>
                <a:latin typeface="Barlow"/>
                <a:ea typeface="Barlow"/>
                <a:cs typeface="Barlow"/>
                <a:sym typeface="Barlow"/>
              </a:rPr>
              <a:t>Future Works</a:t>
            </a:r>
          </a:p>
        </p:txBody>
      </p:sp>
      <p:sp>
        <p:nvSpPr>
          <p:cNvPr id="2319" name="Google Shape;2319;p39"/>
          <p:cNvSpPr txBox="1"/>
          <p:nvPr/>
        </p:nvSpPr>
        <p:spPr>
          <a:xfrm>
            <a:off x="241817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dirty="0">
                <a:solidFill>
                  <a:schemeClr val="dk2"/>
                </a:solidFill>
                <a:latin typeface="Barlow"/>
                <a:ea typeface="Barlow"/>
                <a:cs typeface="Barlow"/>
                <a:sym typeface="Barlow"/>
              </a:rPr>
              <a:t>Introduction of our project</a:t>
            </a:r>
          </a:p>
        </p:txBody>
      </p:sp>
      <p:sp>
        <p:nvSpPr>
          <p:cNvPr id="2320" name="Google Shape;2320;p39"/>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dirty="0">
                <a:solidFill>
                  <a:schemeClr val="dk2"/>
                </a:solidFill>
                <a:latin typeface="Barlow"/>
                <a:ea typeface="Barlow"/>
                <a:cs typeface="Barlow"/>
                <a:sym typeface="Barlow"/>
              </a:rPr>
              <a:t>Code</a:t>
            </a:r>
          </a:p>
        </p:txBody>
      </p:sp>
      <p:sp>
        <p:nvSpPr>
          <p:cNvPr id="2321" name="Google Shape;2321;p39"/>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dirty="0">
                <a:solidFill>
                  <a:schemeClr val="dk2"/>
                </a:solidFill>
                <a:latin typeface="Barlow"/>
                <a:ea typeface="Barlow"/>
                <a:cs typeface="Barlow"/>
                <a:sym typeface="Barlow"/>
              </a:rPr>
              <a:t>Conclusion</a:t>
            </a:r>
          </a:p>
        </p:txBody>
      </p:sp>
    </p:spTree>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4"/>
          <p:cNvSpPr txBox="1">
            <a:spLocks noGrp="1"/>
          </p:cNvSpPr>
          <p:nvPr>
            <p:ph type="ctrTitle" idx="4294967295"/>
          </p:nvPr>
        </p:nvSpPr>
        <p:spPr>
          <a:xfrm>
            <a:off x="317230" y="641908"/>
            <a:ext cx="626867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b="1" dirty="0"/>
              <a:t>Acknowledgment</a:t>
            </a:r>
          </a:p>
        </p:txBody>
      </p:sp>
      <p:sp>
        <p:nvSpPr>
          <p:cNvPr id="380" name="Google Shape;380;p14"/>
          <p:cNvSpPr txBox="1">
            <a:spLocks noGrp="1"/>
          </p:cNvSpPr>
          <p:nvPr>
            <p:ph type="subTitle" idx="4294967295"/>
          </p:nvPr>
        </p:nvSpPr>
        <p:spPr>
          <a:xfrm>
            <a:off x="317230" y="1522230"/>
            <a:ext cx="4488686" cy="297936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3600" b="1" dirty="0" err="1">
                <a:solidFill>
                  <a:schemeClr val="accent1"/>
                </a:solidFill>
                <a:latin typeface="Barlow"/>
                <a:ea typeface="Barlow"/>
                <a:cs typeface="Barlow"/>
                <a:sym typeface="Barlow"/>
              </a:rPr>
              <a:t>Aparajita</a:t>
            </a:r>
            <a:r>
              <a:rPr lang="en-US" sz="3600" b="1" dirty="0">
                <a:solidFill>
                  <a:schemeClr val="accent1"/>
                </a:solidFill>
                <a:latin typeface="Barlow"/>
                <a:ea typeface="Barlow"/>
                <a:cs typeface="Barlow"/>
                <a:sym typeface="Barlow"/>
              </a:rPr>
              <a:t> Mukherjee</a:t>
            </a:r>
            <a:endParaRPr sz="3600" b="1" dirty="0">
              <a:solidFill>
                <a:schemeClr val="accent1"/>
              </a:solidFill>
              <a:latin typeface="Barlow"/>
              <a:ea typeface="Barlow"/>
              <a:cs typeface="Barlow"/>
              <a:sym typeface="Barlow"/>
            </a:endParaRPr>
          </a:p>
          <a:p>
            <a:pPr marL="0" lvl="0" indent="0" algn="just" rtl="0">
              <a:spcBef>
                <a:spcPts val="600"/>
              </a:spcBef>
              <a:spcAft>
                <a:spcPts val="0"/>
              </a:spcAft>
              <a:buClr>
                <a:schemeClr val="dk1"/>
              </a:buClr>
              <a:buSzPts val="1100"/>
              <a:buFont typeface="Arial"/>
              <a:buNone/>
            </a:pPr>
            <a:r>
              <a:rPr lang="en-US" sz="1600" dirty="0"/>
              <a:t>I would like to express our special thanks of gratitude to my teacher </a:t>
            </a:r>
            <a:r>
              <a:rPr lang="en-US" sz="1600" dirty="0" err="1"/>
              <a:t>Aparajita</a:t>
            </a:r>
            <a:r>
              <a:rPr lang="en-US" sz="1600" dirty="0"/>
              <a:t> Mukherjee as well as our class teacher who gave me the golden opportunity to do this wonderful project on the topic Somnath Banerjee, which also helped us in doing a lot of research and we came to know about so many new things I am thankful to them.</a:t>
            </a:r>
            <a:endParaRPr lang="en-US" sz="2800" b="1" dirty="0"/>
          </a:p>
        </p:txBody>
      </p:sp>
      <p:pic>
        <p:nvPicPr>
          <p:cNvPr id="3" name="Picture 2">
            <a:extLst>
              <a:ext uri="{FF2B5EF4-FFF2-40B4-BE49-F238E27FC236}">
                <a16:creationId xmlns:a16="http://schemas.microsoft.com/office/drawing/2014/main" id="{C04BBF19-5DBD-4733-8E16-0EDE08B6E71E}"/>
              </a:ext>
            </a:extLst>
          </p:cNvPr>
          <p:cNvPicPr>
            <a:picLocks noChangeAspect="1"/>
          </p:cNvPicPr>
          <p:nvPr/>
        </p:nvPicPr>
        <p:blipFill>
          <a:blip r:embed="rId3"/>
          <a:stretch>
            <a:fillRect/>
          </a:stretch>
        </p:blipFill>
        <p:spPr>
          <a:xfrm>
            <a:off x="5355775" y="1096297"/>
            <a:ext cx="2797200" cy="2797200"/>
          </a:xfrm>
          <a:prstGeom prst="rect">
            <a:avLst/>
          </a:prstGeom>
        </p:spPr>
      </p:pic>
      <p:grpSp>
        <p:nvGrpSpPr>
          <p:cNvPr id="383" name="Google Shape;383;p14"/>
          <p:cNvGrpSpPr/>
          <p:nvPr/>
        </p:nvGrpSpPr>
        <p:grpSpPr>
          <a:xfrm>
            <a:off x="7810742" y="2250165"/>
            <a:ext cx="885996" cy="2673675"/>
            <a:chOff x="5678143" y="1151382"/>
            <a:chExt cx="345795" cy="1043508"/>
          </a:xfrm>
        </p:grpSpPr>
        <p:sp>
          <p:nvSpPr>
            <p:cNvPr id="384" name="Google Shape;384;p14"/>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14"/>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14"/>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14"/>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4"/>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14"/>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14"/>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14"/>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4"/>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4"/>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14"/>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14"/>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14"/>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14"/>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14"/>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gradFill>
              <a:gsLst>
                <a:gs pos="0">
                  <a:schemeClr val="accent1"/>
                </a:gs>
                <a:gs pos="50000">
                  <a:schemeClr val="accent1"/>
                </a:gs>
                <a:gs pos="100000">
                  <a:schemeClr val="accent2"/>
                </a:gs>
              </a:gsLst>
              <a:lin ang="1619866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14"/>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4"/>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 name="Google Shape;860;p19">
            <a:extLst>
              <a:ext uri="{FF2B5EF4-FFF2-40B4-BE49-F238E27FC236}">
                <a16:creationId xmlns:a16="http://schemas.microsoft.com/office/drawing/2014/main" id="{436F107E-5EF1-4E3F-9569-54E1C85D650F}"/>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 dirty="0"/>
              <a:t>1</a:t>
            </a:r>
            <a:endParaRPr dirty="0"/>
          </a:p>
        </p:txBody>
      </p:sp>
    </p:spTree>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9"/>
          <p:cNvSpPr txBox="1">
            <a:spLocks noGrp="1"/>
          </p:cNvSpPr>
          <p:nvPr>
            <p:ph type="body" idx="1"/>
          </p:nvPr>
        </p:nvSpPr>
        <p:spPr>
          <a:xfrm>
            <a:off x="548289" y="1421173"/>
            <a:ext cx="5419448" cy="3064042"/>
          </a:xfrm>
          <a:prstGeom prst="rect">
            <a:avLst/>
          </a:prstGeom>
        </p:spPr>
        <p:txBody>
          <a:bodyPr spcFirstLastPara="1" wrap="square" lIns="0" tIns="0" rIns="0" bIns="0" anchor="t" anchorCtr="0">
            <a:noAutofit/>
          </a:bodyPr>
          <a:lstStyle/>
          <a:p>
            <a:pPr marL="0" lvl="0" indent="0" algn="just" rtl="0">
              <a:spcBef>
                <a:spcPts val="600"/>
              </a:spcBef>
              <a:spcAft>
                <a:spcPts val="0"/>
              </a:spcAft>
              <a:buNone/>
            </a:pPr>
            <a:r>
              <a:rPr lang="en-US" dirty="0"/>
              <a:t>A recommendation engine is a type of data filtering tool using machine learning algorithms to recommend the most relevant items to a particular user or customer. It operates on the principle of finding patterns in consumer behavior data, which can be collected implicitly or explicitly. Our Recommendation Engine using association rule with “ </a:t>
            </a:r>
            <a:r>
              <a:rPr lang="en-US" dirty="0" err="1"/>
              <a:t>Apriori</a:t>
            </a:r>
            <a:r>
              <a:rPr lang="en-US" dirty="0"/>
              <a:t> “ Algorithm we are using the data set “ data.csv “ with 80 records to build our back-end recommendation engine. </a:t>
            </a:r>
            <a:endParaRPr dirty="0"/>
          </a:p>
        </p:txBody>
      </p:sp>
      <p:sp>
        <p:nvSpPr>
          <p:cNvPr id="858" name="Google Shape;858;p19"/>
          <p:cNvSpPr txBox="1">
            <a:spLocks noGrp="1"/>
          </p:cNvSpPr>
          <p:nvPr>
            <p:ph type="title"/>
          </p:nvPr>
        </p:nvSpPr>
        <p:spPr>
          <a:xfrm>
            <a:off x="474495" y="582075"/>
            <a:ext cx="7702622"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sz="4800" b="1" dirty="0">
                <a:solidFill>
                  <a:schemeClr val="accent2"/>
                </a:solidFill>
              </a:rPr>
              <a:t>Intro</a:t>
            </a:r>
            <a:r>
              <a:rPr lang="en-IN" sz="4800" b="1" dirty="0"/>
              <a:t>duction of our project</a:t>
            </a:r>
            <a:endParaRPr lang="en-IN" b="1" dirty="0"/>
          </a:p>
        </p:txBody>
      </p:sp>
      <p:sp>
        <p:nvSpPr>
          <p:cNvPr id="860" name="Google Shape;860;p1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 dirty="0"/>
              <a:t>2</a:t>
            </a:r>
            <a:endParaRPr dirty="0"/>
          </a:p>
        </p:txBody>
      </p:sp>
      <p:grpSp>
        <p:nvGrpSpPr>
          <p:cNvPr id="861" name="Google Shape;861;p19"/>
          <p:cNvGrpSpPr/>
          <p:nvPr/>
        </p:nvGrpSpPr>
        <p:grpSpPr>
          <a:xfrm>
            <a:off x="6580044" y="1421173"/>
            <a:ext cx="2297431" cy="2787028"/>
            <a:chOff x="2533225" y="322726"/>
            <a:chExt cx="3925890" cy="4762523"/>
          </a:xfrm>
        </p:grpSpPr>
        <p:sp>
          <p:nvSpPr>
            <p:cNvPr id="862" name="Google Shape;862;p19"/>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19"/>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19"/>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19"/>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9"/>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19"/>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19"/>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19"/>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9"/>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19"/>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19"/>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19"/>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9"/>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9"/>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9"/>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9"/>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9"/>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19"/>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19"/>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9"/>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9"/>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9"/>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9"/>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9"/>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19"/>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19"/>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9"/>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9"/>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9"/>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9"/>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9"/>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19"/>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19"/>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9"/>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9"/>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9"/>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9"/>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9"/>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9"/>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9"/>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9"/>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9"/>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9"/>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5" name="Google Shape;905;p19"/>
            <p:cNvGrpSpPr/>
            <p:nvPr/>
          </p:nvGrpSpPr>
          <p:grpSpPr>
            <a:xfrm>
              <a:off x="4316519" y="693558"/>
              <a:ext cx="830259" cy="517637"/>
              <a:chOff x="5840944" y="1418558"/>
              <a:chExt cx="830259" cy="517637"/>
            </a:xfrm>
          </p:grpSpPr>
          <p:sp>
            <p:nvSpPr>
              <p:cNvPr id="906" name="Google Shape;906;p19"/>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9"/>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9"/>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9"/>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9"/>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9"/>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9"/>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9"/>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4" name="Google Shape;914;p19"/>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9"/>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9"/>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9"/>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9"/>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9"/>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9"/>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9"/>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9"/>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9"/>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9"/>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9"/>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9"/>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9"/>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9"/>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9"/>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9"/>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9"/>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9"/>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9"/>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9"/>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9"/>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9"/>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9"/>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9"/>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9"/>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9"/>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9"/>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9"/>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9"/>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9"/>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9"/>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9"/>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9"/>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9"/>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9"/>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9"/>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9"/>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9"/>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9"/>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9"/>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9"/>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9"/>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9"/>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19"/>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19"/>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19"/>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19"/>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9"/>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9"/>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9"/>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5" name="Google Shape;965;p19"/>
            <p:cNvGrpSpPr/>
            <p:nvPr/>
          </p:nvGrpSpPr>
          <p:grpSpPr>
            <a:xfrm>
              <a:off x="3439221" y="3170887"/>
              <a:ext cx="276341" cy="167131"/>
              <a:chOff x="4963646" y="3895887"/>
              <a:chExt cx="276341" cy="167131"/>
            </a:xfrm>
          </p:grpSpPr>
          <p:sp>
            <p:nvSpPr>
              <p:cNvPr id="966" name="Google Shape;966;p19"/>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9"/>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9"/>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19"/>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19"/>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19"/>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19"/>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9"/>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9"/>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9"/>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9"/>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9"/>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9"/>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9"/>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19"/>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19"/>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9"/>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9"/>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19"/>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9"/>
            <p:cNvSpPr/>
            <p:nvPr/>
          </p:nvSpPr>
          <p:spPr>
            <a:xfrm>
              <a:off x="5866407"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9"/>
            <p:cNvSpPr/>
            <p:nvPr/>
          </p:nvSpPr>
          <p:spPr>
            <a:xfrm>
              <a:off x="5848921"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9"/>
            <p:cNvSpPr/>
            <p:nvPr/>
          </p:nvSpPr>
          <p:spPr>
            <a:xfrm>
              <a:off x="5914777"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9"/>
            <p:cNvSpPr/>
            <p:nvPr/>
          </p:nvSpPr>
          <p:spPr>
            <a:xfrm>
              <a:off x="3825908"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19"/>
            <p:cNvSpPr/>
            <p:nvPr/>
          </p:nvSpPr>
          <p:spPr>
            <a:xfrm>
              <a:off x="3808424"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19"/>
            <p:cNvSpPr/>
            <p:nvPr/>
          </p:nvSpPr>
          <p:spPr>
            <a:xfrm>
              <a:off x="3864395"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24236"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sz="4800" b="1" dirty="0"/>
              <a:t>Other Similar </a:t>
            </a:r>
            <a:r>
              <a:rPr lang="en-IN" b="1" dirty="0"/>
              <a:t>T</a:t>
            </a:r>
            <a:r>
              <a:rPr lang="en-IN" sz="4800" b="1" dirty="0"/>
              <a:t>ools</a:t>
            </a:r>
            <a:endParaRPr lang="en-IN" b="1" dirty="0"/>
          </a:p>
        </p:txBody>
      </p:sp>
      <p:sp>
        <p:nvSpPr>
          <p:cNvPr id="595" name="Google Shape;595;p17"/>
          <p:cNvSpPr txBox="1">
            <a:spLocks noGrp="1"/>
          </p:cNvSpPr>
          <p:nvPr>
            <p:ph type="body" idx="1"/>
          </p:nvPr>
        </p:nvSpPr>
        <p:spPr>
          <a:xfrm>
            <a:off x="267923" y="1562158"/>
            <a:ext cx="5640900" cy="2640900"/>
          </a:xfrm>
          <a:prstGeom prst="rect">
            <a:avLst/>
          </a:prstGeom>
        </p:spPr>
        <p:txBody>
          <a:bodyPr spcFirstLastPara="1" wrap="square" lIns="0" tIns="0" rIns="0" bIns="0" anchor="t" anchorCtr="0">
            <a:noAutofit/>
          </a:bodyPr>
          <a:lstStyle/>
          <a:p>
            <a:pPr marL="114300" lvl="0" indent="0" algn="just" rtl="0">
              <a:spcBef>
                <a:spcPts val="600"/>
              </a:spcBef>
              <a:spcAft>
                <a:spcPts val="0"/>
              </a:spcAft>
              <a:buSzPts val="1800"/>
              <a:buNone/>
            </a:pPr>
            <a:r>
              <a:rPr lang="en-US" dirty="0"/>
              <a:t>Netflix, YouTube, Tinder, and Amazon are all examples of recommender systems in use. The systems entice users with relevant suggestions based on the choices they make. News Websites Computer Games Knowledge Bases Social Media Platforms Stock Trading Support Systems.</a:t>
            </a: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 dirty="0"/>
              <a:t>3</a:t>
            </a:r>
            <a:endParaRPr dirty="0"/>
          </a:p>
        </p:txBody>
      </p:sp>
      <p:grpSp>
        <p:nvGrpSpPr>
          <p:cNvPr id="597" name="Google Shape;597;p17"/>
          <p:cNvGrpSpPr/>
          <p:nvPr/>
        </p:nvGrpSpPr>
        <p:grpSpPr>
          <a:xfrm>
            <a:off x="6098100" y="1146950"/>
            <a:ext cx="2928488" cy="3139481"/>
            <a:chOff x="2183550" y="65875"/>
            <a:chExt cx="4483981" cy="4807045"/>
          </a:xfrm>
        </p:grpSpPr>
        <p:sp>
          <p:nvSpPr>
            <p:cNvPr id="598" name="Google Shape;598;p17"/>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17"/>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17"/>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17"/>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7"/>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7"/>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7"/>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7"/>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7"/>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7"/>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7"/>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7"/>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7"/>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7"/>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7"/>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7"/>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7"/>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7"/>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7"/>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7"/>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7"/>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7"/>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0" name="Google Shape;620;p17"/>
            <p:cNvGrpSpPr/>
            <p:nvPr/>
          </p:nvGrpSpPr>
          <p:grpSpPr>
            <a:xfrm>
              <a:off x="2428704" y="3970322"/>
              <a:ext cx="350131" cy="370523"/>
              <a:chOff x="4512354" y="4952197"/>
              <a:chExt cx="350131" cy="370523"/>
            </a:xfrm>
          </p:grpSpPr>
          <p:grpSp>
            <p:nvGrpSpPr>
              <p:cNvPr id="621" name="Google Shape;621;p17"/>
              <p:cNvGrpSpPr/>
              <p:nvPr/>
            </p:nvGrpSpPr>
            <p:grpSpPr>
              <a:xfrm>
                <a:off x="4512354" y="5116449"/>
                <a:ext cx="343196" cy="206271"/>
                <a:chOff x="4512354" y="5116449"/>
                <a:chExt cx="343196" cy="206271"/>
              </a:xfrm>
            </p:grpSpPr>
            <p:sp>
              <p:nvSpPr>
                <p:cNvPr id="622" name="Google Shape;622;p17"/>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7"/>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7"/>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5" name="Google Shape;625;p17"/>
                <p:cNvGrpSpPr/>
                <p:nvPr/>
              </p:nvGrpSpPr>
              <p:grpSpPr>
                <a:xfrm>
                  <a:off x="4592868" y="5212556"/>
                  <a:ext cx="96807" cy="56007"/>
                  <a:chOff x="4592868" y="5212556"/>
                  <a:chExt cx="96807" cy="56007"/>
                </a:xfrm>
              </p:grpSpPr>
              <p:sp>
                <p:nvSpPr>
                  <p:cNvPr id="626" name="Google Shape;626;p17"/>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7"/>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8" name="Google Shape;628;p17"/>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7"/>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7"/>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7"/>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17"/>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17"/>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7"/>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7"/>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7"/>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7"/>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7"/>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17"/>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17"/>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7"/>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7"/>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7"/>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7"/>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7"/>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7"/>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7"/>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7"/>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7"/>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7"/>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7"/>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7"/>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7"/>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7"/>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7"/>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7"/>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7"/>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7"/>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7"/>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7"/>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7"/>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7"/>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7"/>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7"/>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7"/>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7"/>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7"/>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7"/>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7"/>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7"/>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7"/>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7"/>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7"/>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7"/>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7"/>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7"/>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7"/>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7"/>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7"/>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7"/>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7"/>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7"/>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7"/>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7"/>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7"/>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7"/>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7"/>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7"/>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7"/>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7"/>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7"/>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2" name="Google Shape;692;p17"/>
              <p:cNvGrpSpPr/>
              <p:nvPr/>
            </p:nvGrpSpPr>
            <p:grpSpPr>
              <a:xfrm>
                <a:off x="4655095" y="4952197"/>
                <a:ext cx="207390" cy="280361"/>
                <a:chOff x="4655095" y="4952197"/>
                <a:chExt cx="207390" cy="280361"/>
              </a:xfrm>
            </p:grpSpPr>
            <p:grpSp>
              <p:nvGrpSpPr>
                <p:cNvPr id="693" name="Google Shape;693;p17"/>
                <p:cNvGrpSpPr/>
                <p:nvPr/>
              </p:nvGrpSpPr>
              <p:grpSpPr>
                <a:xfrm>
                  <a:off x="4655095" y="4952197"/>
                  <a:ext cx="207390" cy="280361"/>
                  <a:chOff x="4655095" y="4952197"/>
                  <a:chExt cx="207390" cy="280361"/>
                </a:xfrm>
              </p:grpSpPr>
              <p:sp>
                <p:nvSpPr>
                  <p:cNvPr id="694" name="Google Shape;694;p17"/>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7"/>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7"/>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7"/>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7"/>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99" name="Google Shape;699;p17"/>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7"/>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7"/>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02" name="Google Shape;702;p17"/>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7"/>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7"/>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7"/>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7"/>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7"/>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7"/>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7"/>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7"/>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7"/>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7"/>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7"/>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7"/>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7"/>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7"/>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7"/>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7"/>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7"/>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7"/>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7"/>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7"/>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7"/>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7"/>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7"/>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7"/>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7"/>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7"/>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7"/>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7"/>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1" name="Google Shape;731;p17"/>
            <p:cNvGrpSpPr/>
            <p:nvPr/>
          </p:nvGrpSpPr>
          <p:grpSpPr>
            <a:xfrm>
              <a:off x="6161836" y="4215479"/>
              <a:ext cx="350682" cy="265782"/>
              <a:chOff x="6621095" y="1452181"/>
              <a:chExt cx="330894" cy="250785"/>
            </a:xfrm>
          </p:grpSpPr>
          <p:sp>
            <p:nvSpPr>
              <p:cNvPr id="732" name="Google Shape;732;p1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1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1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8"/>
          <p:cNvSpPr txBox="1">
            <a:spLocks noGrp="1"/>
          </p:cNvSpPr>
          <p:nvPr>
            <p:ph type="ctrTitle" idx="4294967295"/>
          </p:nvPr>
        </p:nvSpPr>
        <p:spPr>
          <a:xfrm>
            <a:off x="685800" y="1570050"/>
            <a:ext cx="3867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b="1" dirty="0">
                <a:solidFill>
                  <a:schemeClr val="accent1"/>
                </a:solidFill>
              </a:rPr>
              <a:t>CODE</a:t>
            </a:r>
            <a:endParaRPr sz="6000" b="1" dirty="0">
              <a:solidFill>
                <a:schemeClr val="accent1"/>
              </a:solidFill>
            </a:endParaRPr>
          </a:p>
        </p:txBody>
      </p:sp>
      <p:sp>
        <p:nvSpPr>
          <p:cNvPr id="742" name="Google Shape;742;p18"/>
          <p:cNvSpPr txBox="1">
            <a:spLocks noGrp="1"/>
          </p:cNvSpPr>
          <p:nvPr>
            <p:ph type="subTitle" idx="4294967295"/>
          </p:nvPr>
        </p:nvSpPr>
        <p:spPr>
          <a:xfrm>
            <a:off x="685800" y="2788652"/>
            <a:ext cx="3867900" cy="7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dirty="0"/>
              <a:t>We will show the Program live in Jupyter NoteBook</a:t>
            </a:r>
            <a:endParaRPr dirty="0"/>
          </a:p>
        </p:txBody>
      </p:sp>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 dirty="0"/>
              <a:t>4</a:t>
            </a:r>
            <a:endParaRPr dirty="0"/>
          </a:p>
        </p:txBody>
      </p:sp>
      <p:grpSp>
        <p:nvGrpSpPr>
          <p:cNvPr id="114" name="Google Shape;2623;p47">
            <a:extLst>
              <a:ext uri="{FF2B5EF4-FFF2-40B4-BE49-F238E27FC236}">
                <a16:creationId xmlns:a16="http://schemas.microsoft.com/office/drawing/2014/main" id="{82F7CD91-31B7-4A61-BA9D-FA881CC69118}"/>
              </a:ext>
            </a:extLst>
          </p:cNvPr>
          <p:cNvGrpSpPr/>
          <p:nvPr/>
        </p:nvGrpSpPr>
        <p:grpSpPr>
          <a:xfrm>
            <a:off x="4572000" y="476377"/>
            <a:ext cx="4086585" cy="4190745"/>
            <a:chOff x="1926580" y="602477"/>
            <a:chExt cx="4456273" cy="4762466"/>
          </a:xfrm>
        </p:grpSpPr>
        <p:sp>
          <p:nvSpPr>
            <p:cNvPr id="115" name="Google Shape;2624;p47">
              <a:extLst>
                <a:ext uri="{FF2B5EF4-FFF2-40B4-BE49-F238E27FC236}">
                  <a16:creationId xmlns:a16="http://schemas.microsoft.com/office/drawing/2014/main" id="{9A23C7B6-F1E9-4143-8F72-A5A98369A334}"/>
                </a:ext>
              </a:extLst>
            </p:cNvPr>
            <p:cNvSpPr/>
            <p:nvPr/>
          </p:nvSpPr>
          <p:spPr>
            <a:xfrm>
              <a:off x="4352367" y="1409287"/>
              <a:ext cx="1407834" cy="1779317"/>
            </a:xfrm>
            <a:custGeom>
              <a:avLst/>
              <a:gdLst/>
              <a:ahLst/>
              <a:cxnLst/>
              <a:rect l="l" t="t" r="r" b="b"/>
              <a:pathLst>
                <a:path w="1407834" h="1779317" extrusionOk="0">
                  <a:moveTo>
                    <a:pt x="1367440" y="1774437"/>
                  </a:moveTo>
                  <a:lnTo>
                    <a:pt x="40490" y="1006627"/>
                  </a:lnTo>
                  <a:cubicBezTo>
                    <a:pt x="18059" y="993768"/>
                    <a:pt x="0" y="959002"/>
                    <a:pt x="0" y="929188"/>
                  </a:cubicBezTo>
                  <a:lnTo>
                    <a:pt x="0" y="35458"/>
                  </a:lnTo>
                  <a:cubicBezTo>
                    <a:pt x="0" y="5645"/>
                    <a:pt x="18059" y="-8071"/>
                    <a:pt x="40490" y="4883"/>
                  </a:cubicBezTo>
                  <a:lnTo>
                    <a:pt x="1367440" y="772598"/>
                  </a:lnTo>
                  <a:cubicBezTo>
                    <a:pt x="1389776" y="785551"/>
                    <a:pt x="1407835" y="820223"/>
                    <a:pt x="1407835" y="850131"/>
                  </a:cubicBezTo>
                  <a:lnTo>
                    <a:pt x="1407835" y="1743767"/>
                  </a:lnTo>
                  <a:cubicBezTo>
                    <a:pt x="1407835" y="1773675"/>
                    <a:pt x="1389776" y="1787391"/>
                    <a:pt x="1367440" y="177443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2625;p47">
              <a:extLst>
                <a:ext uri="{FF2B5EF4-FFF2-40B4-BE49-F238E27FC236}">
                  <a16:creationId xmlns:a16="http://schemas.microsoft.com/office/drawing/2014/main" id="{2FD16E3F-CCF9-41E3-8CED-5794A6166A1E}"/>
                </a:ext>
              </a:extLst>
            </p:cNvPr>
            <p:cNvSpPr/>
            <p:nvPr/>
          </p:nvSpPr>
          <p:spPr>
            <a:xfrm>
              <a:off x="4492846" y="1745654"/>
              <a:ext cx="1118701" cy="793785"/>
            </a:xfrm>
            <a:custGeom>
              <a:avLst/>
              <a:gdLst/>
              <a:ahLst/>
              <a:cxnLst/>
              <a:rect l="l" t="t" r="r" b="b"/>
              <a:pathLst>
                <a:path w="1118701" h="793785" extrusionOk="0">
                  <a:moveTo>
                    <a:pt x="1073650" y="788370"/>
                  </a:moveTo>
                  <a:lnTo>
                    <a:pt x="45147" y="193344"/>
                  </a:lnTo>
                  <a:cubicBezTo>
                    <a:pt x="20245" y="178866"/>
                    <a:pt x="0" y="140194"/>
                    <a:pt x="0" y="106952"/>
                  </a:cubicBezTo>
                  <a:lnTo>
                    <a:pt x="0" y="39610"/>
                  </a:lnTo>
                  <a:cubicBezTo>
                    <a:pt x="0" y="6273"/>
                    <a:pt x="20245" y="-8967"/>
                    <a:pt x="45147" y="5415"/>
                  </a:cubicBezTo>
                  <a:lnTo>
                    <a:pt x="1073650" y="600442"/>
                  </a:lnTo>
                  <a:cubicBezTo>
                    <a:pt x="1098552" y="614825"/>
                    <a:pt x="1118702" y="653496"/>
                    <a:pt x="1118702" y="686834"/>
                  </a:cubicBezTo>
                  <a:lnTo>
                    <a:pt x="1118702" y="754176"/>
                  </a:lnTo>
                  <a:cubicBezTo>
                    <a:pt x="1118702" y="787513"/>
                    <a:pt x="1098552" y="802753"/>
                    <a:pt x="1073650" y="78837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2626;p47">
              <a:extLst>
                <a:ext uri="{FF2B5EF4-FFF2-40B4-BE49-F238E27FC236}">
                  <a16:creationId xmlns:a16="http://schemas.microsoft.com/office/drawing/2014/main" id="{BA7B7C2F-145D-44D4-9746-2E3AED910D65}"/>
                </a:ext>
              </a:extLst>
            </p:cNvPr>
            <p:cNvSpPr/>
            <p:nvPr/>
          </p:nvSpPr>
          <p:spPr>
            <a:xfrm>
              <a:off x="3766118" y="879295"/>
              <a:ext cx="2497551" cy="3394041"/>
            </a:xfrm>
            <a:custGeom>
              <a:avLst/>
              <a:gdLst/>
              <a:ahLst/>
              <a:cxnLst/>
              <a:rect l="l" t="t" r="r" b="b"/>
              <a:pathLst>
                <a:path w="2497551" h="3394041" extrusionOk="0">
                  <a:moveTo>
                    <a:pt x="2437193" y="3386756"/>
                  </a:moveTo>
                  <a:lnTo>
                    <a:pt x="60355" y="2011346"/>
                  </a:lnTo>
                  <a:cubicBezTo>
                    <a:pt x="26993" y="1992296"/>
                    <a:pt x="0" y="1940289"/>
                    <a:pt x="0" y="1895808"/>
                  </a:cubicBezTo>
                  <a:lnTo>
                    <a:pt x="0" y="53006"/>
                  </a:lnTo>
                  <a:cubicBezTo>
                    <a:pt x="0" y="8429"/>
                    <a:pt x="26993" y="-12050"/>
                    <a:pt x="60355" y="7286"/>
                  </a:cubicBezTo>
                  <a:lnTo>
                    <a:pt x="2437193" y="1382696"/>
                  </a:lnTo>
                  <a:cubicBezTo>
                    <a:pt x="2470554" y="1401746"/>
                    <a:pt x="2497548" y="1453752"/>
                    <a:pt x="2497548" y="1498234"/>
                  </a:cubicBezTo>
                  <a:lnTo>
                    <a:pt x="2497548" y="3341036"/>
                  </a:lnTo>
                  <a:cubicBezTo>
                    <a:pt x="2497928" y="3385613"/>
                    <a:pt x="2470934" y="3406092"/>
                    <a:pt x="2437193" y="338675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2627;p47">
              <a:extLst>
                <a:ext uri="{FF2B5EF4-FFF2-40B4-BE49-F238E27FC236}">
                  <a16:creationId xmlns:a16="http://schemas.microsoft.com/office/drawing/2014/main" id="{C2C646F3-4E4C-4CEE-A645-14C0D6BF5F3F}"/>
                </a:ext>
              </a:extLst>
            </p:cNvPr>
            <p:cNvSpPr/>
            <p:nvPr/>
          </p:nvSpPr>
          <p:spPr>
            <a:xfrm>
              <a:off x="3744257" y="892344"/>
              <a:ext cx="2498022" cy="3393845"/>
            </a:xfrm>
            <a:custGeom>
              <a:avLst/>
              <a:gdLst/>
              <a:ahLst/>
              <a:cxnLst/>
              <a:rect l="l" t="t" r="r" b="b"/>
              <a:pathLst>
                <a:path w="2498022" h="3393845" extrusionOk="0">
                  <a:moveTo>
                    <a:pt x="2437668" y="3386756"/>
                  </a:moveTo>
                  <a:lnTo>
                    <a:pt x="60450" y="2010965"/>
                  </a:lnTo>
                  <a:cubicBezTo>
                    <a:pt x="27088" y="1991915"/>
                    <a:pt x="0" y="1939908"/>
                    <a:pt x="0" y="1895331"/>
                  </a:cubicBezTo>
                  <a:lnTo>
                    <a:pt x="0" y="53006"/>
                  </a:lnTo>
                  <a:cubicBezTo>
                    <a:pt x="0" y="8429"/>
                    <a:pt x="27088" y="-12050"/>
                    <a:pt x="60450" y="7286"/>
                  </a:cubicBezTo>
                  <a:lnTo>
                    <a:pt x="2437668" y="1382696"/>
                  </a:lnTo>
                  <a:cubicBezTo>
                    <a:pt x="2471030" y="1401746"/>
                    <a:pt x="2498023" y="1453752"/>
                    <a:pt x="2498023" y="1498329"/>
                  </a:cubicBezTo>
                  <a:lnTo>
                    <a:pt x="2498023" y="3340655"/>
                  </a:lnTo>
                  <a:cubicBezTo>
                    <a:pt x="2498023" y="3385136"/>
                    <a:pt x="2471030" y="3405806"/>
                    <a:pt x="2437668" y="338675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2628;p47">
              <a:extLst>
                <a:ext uri="{FF2B5EF4-FFF2-40B4-BE49-F238E27FC236}">
                  <a16:creationId xmlns:a16="http://schemas.microsoft.com/office/drawing/2014/main" id="{E2B8554B-C43D-490A-A215-D3755C9C8581}"/>
                </a:ext>
              </a:extLst>
            </p:cNvPr>
            <p:cNvSpPr/>
            <p:nvPr/>
          </p:nvSpPr>
          <p:spPr>
            <a:xfrm>
              <a:off x="3740075" y="894303"/>
              <a:ext cx="2498022" cy="3394082"/>
            </a:xfrm>
            <a:custGeom>
              <a:avLst/>
              <a:gdLst/>
              <a:ahLst/>
              <a:cxnLst/>
              <a:rect l="l" t="t" r="r" b="b"/>
              <a:pathLst>
                <a:path w="2498022" h="3394082" extrusionOk="0">
                  <a:moveTo>
                    <a:pt x="2437668" y="3386797"/>
                  </a:moveTo>
                  <a:lnTo>
                    <a:pt x="60450" y="2011387"/>
                  </a:lnTo>
                  <a:cubicBezTo>
                    <a:pt x="27088" y="1992337"/>
                    <a:pt x="0" y="1940330"/>
                    <a:pt x="0" y="1895753"/>
                  </a:cubicBezTo>
                  <a:lnTo>
                    <a:pt x="0" y="52951"/>
                  </a:lnTo>
                  <a:cubicBezTo>
                    <a:pt x="0" y="8470"/>
                    <a:pt x="27088" y="-12009"/>
                    <a:pt x="60450" y="7231"/>
                  </a:cubicBezTo>
                  <a:lnTo>
                    <a:pt x="2437668" y="1382641"/>
                  </a:lnTo>
                  <a:cubicBezTo>
                    <a:pt x="2470935" y="1401691"/>
                    <a:pt x="2498023" y="1453698"/>
                    <a:pt x="2498023" y="1498275"/>
                  </a:cubicBezTo>
                  <a:lnTo>
                    <a:pt x="2498023" y="3341077"/>
                  </a:lnTo>
                  <a:cubicBezTo>
                    <a:pt x="2498023" y="3385654"/>
                    <a:pt x="2470935" y="3406132"/>
                    <a:pt x="2437668" y="338679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2629;p47">
              <a:extLst>
                <a:ext uri="{FF2B5EF4-FFF2-40B4-BE49-F238E27FC236}">
                  <a16:creationId xmlns:a16="http://schemas.microsoft.com/office/drawing/2014/main" id="{D25EE46F-6671-408B-ABFC-987AE0D742E4}"/>
                </a:ext>
              </a:extLst>
            </p:cNvPr>
            <p:cNvSpPr/>
            <p:nvPr/>
          </p:nvSpPr>
          <p:spPr>
            <a:xfrm>
              <a:off x="3770110" y="934160"/>
              <a:ext cx="2435672" cy="3234830"/>
            </a:xfrm>
            <a:custGeom>
              <a:avLst/>
              <a:gdLst/>
              <a:ahLst/>
              <a:cxnLst/>
              <a:rect l="l" t="t" r="r" b="b"/>
              <a:pathLst>
                <a:path w="2435672" h="3234830" extrusionOk="0">
                  <a:moveTo>
                    <a:pt x="2435292" y="3234830"/>
                  </a:moveTo>
                  <a:lnTo>
                    <a:pt x="0" y="1825988"/>
                  </a:lnTo>
                  <a:lnTo>
                    <a:pt x="1426" y="20714"/>
                  </a:lnTo>
                  <a:cubicBezTo>
                    <a:pt x="1426" y="2236"/>
                    <a:pt x="14352" y="-5289"/>
                    <a:pt x="29940" y="3950"/>
                  </a:cubicBezTo>
                  <a:lnTo>
                    <a:pt x="2407158" y="1379360"/>
                  </a:lnTo>
                  <a:cubicBezTo>
                    <a:pt x="2424086" y="1390600"/>
                    <a:pt x="2434674" y="1409231"/>
                    <a:pt x="2435672"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2630;p47">
              <a:extLst>
                <a:ext uri="{FF2B5EF4-FFF2-40B4-BE49-F238E27FC236}">
                  <a16:creationId xmlns:a16="http://schemas.microsoft.com/office/drawing/2014/main" id="{6A38C3D7-71F2-400D-B000-235681A170AF}"/>
                </a:ext>
              </a:extLst>
            </p:cNvPr>
            <p:cNvSpPr/>
            <p:nvPr/>
          </p:nvSpPr>
          <p:spPr>
            <a:xfrm>
              <a:off x="3770110" y="934160"/>
              <a:ext cx="2435006" cy="3234925"/>
            </a:xfrm>
            <a:custGeom>
              <a:avLst/>
              <a:gdLst/>
              <a:ahLst/>
              <a:cxnLst/>
              <a:rect l="l" t="t" r="r" b="b"/>
              <a:pathLst>
                <a:path w="2435006" h="3234925" extrusionOk="0">
                  <a:moveTo>
                    <a:pt x="2434532" y="3234926"/>
                  </a:moveTo>
                  <a:lnTo>
                    <a:pt x="0" y="1826083"/>
                  </a:lnTo>
                  <a:lnTo>
                    <a:pt x="760" y="20714"/>
                  </a:lnTo>
                  <a:cubicBezTo>
                    <a:pt x="760" y="2236"/>
                    <a:pt x="13687" y="-5289"/>
                    <a:pt x="29274" y="3950"/>
                  </a:cubicBezTo>
                  <a:lnTo>
                    <a:pt x="2406493" y="1379360"/>
                  </a:lnTo>
                  <a:cubicBezTo>
                    <a:pt x="2423411" y="1390609"/>
                    <a:pt x="2433990" y="1409240"/>
                    <a:pt x="2435007"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2631;p47">
              <a:extLst>
                <a:ext uri="{FF2B5EF4-FFF2-40B4-BE49-F238E27FC236}">
                  <a16:creationId xmlns:a16="http://schemas.microsoft.com/office/drawing/2014/main" id="{A89ABBC3-7754-4864-8E81-65EA3881A7FB}"/>
                </a:ext>
              </a:extLst>
            </p:cNvPr>
            <p:cNvSpPr/>
            <p:nvPr/>
          </p:nvSpPr>
          <p:spPr>
            <a:xfrm>
              <a:off x="6215951" y="4191660"/>
              <a:ext cx="26328" cy="93440"/>
            </a:xfrm>
            <a:custGeom>
              <a:avLst/>
              <a:gdLst/>
              <a:ahLst/>
              <a:cxnLst/>
              <a:rect l="l" t="t" r="r" b="b"/>
              <a:pathLst>
                <a:path w="26328" h="93440" extrusionOk="0">
                  <a:moveTo>
                    <a:pt x="0" y="93440"/>
                  </a:moveTo>
                  <a:lnTo>
                    <a:pt x="26328" y="78200"/>
                  </a:lnTo>
                  <a:lnTo>
                    <a:pt x="14922" y="0"/>
                  </a:lnTo>
                  <a:lnTo>
                    <a:pt x="0" y="9344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2632;p47">
              <a:extLst>
                <a:ext uri="{FF2B5EF4-FFF2-40B4-BE49-F238E27FC236}">
                  <a16:creationId xmlns:a16="http://schemas.microsoft.com/office/drawing/2014/main" id="{139120EC-3BE8-44D6-8A63-1DE85C73960E}"/>
                </a:ext>
              </a:extLst>
            </p:cNvPr>
            <p:cNvSpPr/>
            <p:nvPr/>
          </p:nvSpPr>
          <p:spPr>
            <a:xfrm>
              <a:off x="3761840" y="882675"/>
              <a:ext cx="63206" cy="27150"/>
            </a:xfrm>
            <a:custGeom>
              <a:avLst/>
              <a:gdLst/>
              <a:ahLst/>
              <a:cxnLst/>
              <a:rect l="l" t="t" r="r" b="b"/>
              <a:pathLst>
                <a:path w="63206" h="27150" extrusionOk="0">
                  <a:moveTo>
                    <a:pt x="0" y="15049"/>
                  </a:moveTo>
                  <a:lnTo>
                    <a:pt x="25948" y="0"/>
                  </a:lnTo>
                  <a:lnTo>
                    <a:pt x="63206" y="21336"/>
                  </a:lnTo>
                  <a:cubicBezTo>
                    <a:pt x="63206" y="21336"/>
                    <a:pt x="23477" y="27337"/>
                    <a:pt x="22526" y="27146"/>
                  </a:cubicBezTo>
                  <a:cubicBezTo>
                    <a:pt x="21576" y="26956"/>
                    <a:pt x="0" y="15049"/>
                    <a:pt x="0" y="1504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2633;p47">
              <a:extLst>
                <a:ext uri="{FF2B5EF4-FFF2-40B4-BE49-F238E27FC236}">
                  <a16:creationId xmlns:a16="http://schemas.microsoft.com/office/drawing/2014/main" id="{0E8B822F-DDD0-42C1-809A-E0BDD0623758}"/>
                </a:ext>
              </a:extLst>
            </p:cNvPr>
            <p:cNvSpPr/>
            <p:nvPr/>
          </p:nvSpPr>
          <p:spPr>
            <a:xfrm>
              <a:off x="1985051" y="2961416"/>
              <a:ext cx="4154298" cy="2403527"/>
            </a:xfrm>
            <a:custGeom>
              <a:avLst/>
              <a:gdLst/>
              <a:ahLst/>
              <a:cxnLst/>
              <a:rect l="l" t="t" r="r" b="b"/>
              <a:pathLst>
                <a:path w="4154298" h="2403527" extrusionOk="0">
                  <a:moveTo>
                    <a:pt x="2399727" y="2390484"/>
                  </a:moveTo>
                  <a:lnTo>
                    <a:pt x="22508" y="1015074"/>
                  </a:lnTo>
                  <a:cubicBezTo>
                    <a:pt x="-10853" y="996024"/>
                    <a:pt x="-6671" y="962115"/>
                    <a:pt x="32013" y="939826"/>
                  </a:cubicBezTo>
                  <a:lnTo>
                    <a:pt x="1624524" y="18378"/>
                  </a:lnTo>
                  <a:cubicBezTo>
                    <a:pt x="1662543" y="-3815"/>
                    <a:pt x="1721282" y="-6292"/>
                    <a:pt x="1754548" y="13044"/>
                  </a:cubicBezTo>
                  <a:lnTo>
                    <a:pt x="4131861" y="1388454"/>
                  </a:lnTo>
                  <a:cubicBezTo>
                    <a:pt x="4165128" y="1407504"/>
                    <a:pt x="4160946" y="1441413"/>
                    <a:pt x="4122357" y="1463701"/>
                  </a:cubicBezTo>
                  <a:lnTo>
                    <a:pt x="2529751" y="2385150"/>
                  </a:lnTo>
                  <a:cubicBezTo>
                    <a:pt x="2491257" y="2407343"/>
                    <a:pt x="2432993" y="2409820"/>
                    <a:pt x="2399727" y="23904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2634;p47">
              <a:extLst>
                <a:ext uri="{FF2B5EF4-FFF2-40B4-BE49-F238E27FC236}">
                  <a16:creationId xmlns:a16="http://schemas.microsoft.com/office/drawing/2014/main" id="{F1F550FF-FF95-4010-A7E4-8A06163B2750}"/>
                </a:ext>
              </a:extLst>
            </p:cNvPr>
            <p:cNvSpPr/>
            <p:nvPr/>
          </p:nvSpPr>
          <p:spPr>
            <a:xfrm>
              <a:off x="2036757" y="2930659"/>
              <a:ext cx="4154369" cy="2403042"/>
            </a:xfrm>
            <a:custGeom>
              <a:avLst/>
              <a:gdLst/>
              <a:ahLst/>
              <a:cxnLst/>
              <a:rect l="l" t="t" r="r" b="b"/>
              <a:pathLst>
                <a:path w="4154369" h="2403042" extrusionOk="0">
                  <a:moveTo>
                    <a:pt x="2399917" y="2389999"/>
                  </a:moveTo>
                  <a:lnTo>
                    <a:pt x="22508" y="1015065"/>
                  </a:lnTo>
                  <a:cubicBezTo>
                    <a:pt x="-10853" y="996015"/>
                    <a:pt x="-6671" y="962106"/>
                    <a:pt x="32013" y="939818"/>
                  </a:cubicBezTo>
                  <a:lnTo>
                    <a:pt x="1624524" y="18464"/>
                  </a:lnTo>
                  <a:cubicBezTo>
                    <a:pt x="1662543" y="-3824"/>
                    <a:pt x="1721282" y="-6301"/>
                    <a:pt x="1754643" y="13035"/>
                  </a:cubicBezTo>
                  <a:lnTo>
                    <a:pt x="4131861" y="1388445"/>
                  </a:lnTo>
                  <a:cubicBezTo>
                    <a:pt x="4165223" y="1407495"/>
                    <a:pt x="4161041" y="1441404"/>
                    <a:pt x="4122357" y="1463693"/>
                  </a:cubicBezTo>
                  <a:lnTo>
                    <a:pt x="2530036" y="2384665"/>
                  </a:lnTo>
                  <a:cubicBezTo>
                    <a:pt x="2491542" y="2406858"/>
                    <a:pt x="2433278" y="2409335"/>
                    <a:pt x="2399917" y="238999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2635;p47">
              <a:extLst>
                <a:ext uri="{FF2B5EF4-FFF2-40B4-BE49-F238E27FC236}">
                  <a16:creationId xmlns:a16="http://schemas.microsoft.com/office/drawing/2014/main" id="{2BB8AFC6-2A20-45F2-AF7E-4791317ED875}"/>
                </a:ext>
              </a:extLst>
            </p:cNvPr>
            <p:cNvSpPr/>
            <p:nvPr/>
          </p:nvSpPr>
          <p:spPr>
            <a:xfrm>
              <a:off x="2036929" y="3869239"/>
              <a:ext cx="50374" cy="44958"/>
            </a:xfrm>
            <a:custGeom>
              <a:avLst/>
              <a:gdLst/>
              <a:ahLst/>
              <a:cxnLst/>
              <a:rect l="l" t="t" r="r" b="b"/>
              <a:pathLst>
                <a:path w="50374" h="44958" extrusionOk="0">
                  <a:moveTo>
                    <a:pt x="0" y="44958"/>
                  </a:moveTo>
                  <a:lnTo>
                    <a:pt x="0" y="0"/>
                  </a:lnTo>
                  <a:lnTo>
                    <a:pt x="50375" y="21146"/>
                  </a:lnTo>
                  <a:lnTo>
                    <a:pt x="0" y="4495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2636;p47">
              <a:extLst>
                <a:ext uri="{FF2B5EF4-FFF2-40B4-BE49-F238E27FC236}">
                  <a16:creationId xmlns:a16="http://schemas.microsoft.com/office/drawing/2014/main" id="{D2B5E5C1-C5BE-48B3-A3FD-8E4D9BD221DA}"/>
                </a:ext>
              </a:extLst>
            </p:cNvPr>
            <p:cNvSpPr/>
            <p:nvPr/>
          </p:nvSpPr>
          <p:spPr>
            <a:xfrm>
              <a:off x="6153886" y="4308341"/>
              <a:ext cx="37258" cy="49244"/>
            </a:xfrm>
            <a:custGeom>
              <a:avLst/>
              <a:gdLst/>
              <a:ahLst/>
              <a:cxnLst/>
              <a:rect l="l" t="t" r="r" b="b"/>
              <a:pathLst>
                <a:path w="37258" h="49244" extrusionOk="0">
                  <a:moveTo>
                    <a:pt x="37259" y="43910"/>
                  </a:moveTo>
                  <a:lnTo>
                    <a:pt x="37259" y="0"/>
                  </a:lnTo>
                  <a:lnTo>
                    <a:pt x="0" y="12859"/>
                  </a:lnTo>
                  <a:lnTo>
                    <a:pt x="24712" y="49244"/>
                  </a:lnTo>
                  <a:lnTo>
                    <a:pt x="37259" y="4391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2637;p47">
              <a:extLst>
                <a:ext uri="{FF2B5EF4-FFF2-40B4-BE49-F238E27FC236}">
                  <a16:creationId xmlns:a16="http://schemas.microsoft.com/office/drawing/2014/main" id="{7E4B8403-4FA2-4B16-A368-173C756DB4AF}"/>
                </a:ext>
              </a:extLst>
            </p:cNvPr>
            <p:cNvSpPr/>
            <p:nvPr/>
          </p:nvSpPr>
          <p:spPr>
            <a:xfrm>
              <a:off x="2036757" y="2892519"/>
              <a:ext cx="4154369" cy="2403360"/>
            </a:xfrm>
            <a:custGeom>
              <a:avLst/>
              <a:gdLst/>
              <a:ahLst/>
              <a:cxnLst/>
              <a:rect l="l" t="t" r="r" b="b"/>
              <a:pathLst>
                <a:path w="4154369" h="2403360" extrusionOk="0">
                  <a:moveTo>
                    <a:pt x="2399917" y="2390326"/>
                  </a:moveTo>
                  <a:lnTo>
                    <a:pt x="22508" y="1015106"/>
                  </a:lnTo>
                  <a:cubicBezTo>
                    <a:pt x="-10853" y="996056"/>
                    <a:pt x="-6671" y="962147"/>
                    <a:pt x="32013" y="939859"/>
                  </a:cubicBezTo>
                  <a:lnTo>
                    <a:pt x="1624524" y="18410"/>
                  </a:lnTo>
                  <a:cubicBezTo>
                    <a:pt x="1662543" y="-3879"/>
                    <a:pt x="1721282" y="-6260"/>
                    <a:pt x="1754643" y="13076"/>
                  </a:cubicBezTo>
                  <a:lnTo>
                    <a:pt x="4131861" y="1388486"/>
                  </a:lnTo>
                  <a:cubicBezTo>
                    <a:pt x="4165223" y="1407536"/>
                    <a:pt x="4161041" y="1441445"/>
                    <a:pt x="4122357" y="1463734"/>
                  </a:cubicBezTo>
                  <a:lnTo>
                    <a:pt x="2530036" y="2384896"/>
                  </a:lnTo>
                  <a:cubicBezTo>
                    <a:pt x="2491542" y="2407185"/>
                    <a:pt x="2433278" y="2409661"/>
                    <a:pt x="2399917" y="239032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2638;p47">
              <a:extLst>
                <a:ext uri="{FF2B5EF4-FFF2-40B4-BE49-F238E27FC236}">
                  <a16:creationId xmlns:a16="http://schemas.microsoft.com/office/drawing/2014/main" id="{05CAF2F0-8B8A-4744-80D4-7612810EE906}"/>
                </a:ext>
              </a:extLst>
            </p:cNvPr>
            <p:cNvSpPr/>
            <p:nvPr/>
          </p:nvSpPr>
          <p:spPr>
            <a:xfrm>
              <a:off x="2036757" y="2886502"/>
              <a:ext cx="4154369" cy="2403527"/>
            </a:xfrm>
            <a:custGeom>
              <a:avLst/>
              <a:gdLst/>
              <a:ahLst/>
              <a:cxnLst/>
              <a:rect l="l" t="t" r="r" b="b"/>
              <a:pathLst>
                <a:path w="4154369" h="2403527" extrusionOk="0">
                  <a:moveTo>
                    <a:pt x="2399917" y="2390532"/>
                  </a:moveTo>
                  <a:lnTo>
                    <a:pt x="22508" y="1015122"/>
                  </a:lnTo>
                  <a:cubicBezTo>
                    <a:pt x="-10853" y="996072"/>
                    <a:pt x="-6671" y="962067"/>
                    <a:pt x="32013" y="939874"/>
                  </a:cubicBezTo>
                  <a:lnTo>
                    <a:pt x="1624524" y="18425"/>
                  </a:lnTo>
                  <a:cubicBezTo>
                    <a:pt x="1662543" y="-3863"/>
                    <a:pt x="1721282" y="-6244"/>
                    <a:pt x="1754643" y="12996"/>
                  </a:cubicBezTo>
                  <a:lnTo>
                    <a:pt x="4131861" y="1388502"/>
                  </a:lnTo>
                  <a:cubicBezTo>
                    <a:pt x="4165223" y="1407552"/>
                    <a:pt x="4161041" y="1441461"/>
                    <a:pt x="4122357" y="1463749"/>
                  </a:cubicBezTo>
                  <a:lnTo>
                    <a:pt x="2530036" y="2385103"/>
                  </a:lnTo>
                  <a:cubicBezTo>
                    <a:pt x="2491542" y="2407391"/>
                    <a:pt x="2433278" y="2409772"/>
                    <a:pt x="2399917" y="23905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2639;p47">
              <a:extLst>
                <a:ext uri="{FF2B5EF4-FFF2-40B4-BE49-F238E27FC236}">
                  <a16:creationId xmlns:a16="http://schemas.microsoft.com/office/drawing/2014/main" id="{20AF05F2-09B1-44F4-8E4F-A96D0F8D56ED}"/>
                </a:ext>
              </a:extLst>
            </p:cNvPr>
            <p:cNvSpPr/>
            <p:nvPr/>
          </p:nvSpPr>
          <p:spPr>
            <a:xfrm>
              <a:off x="3500252" y="3065247"/>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2640;p47">
              <a:extLst>
                <a:ext uri="{FF2B5EF4-FFF2-40B4-BE49-F238E27FC236}">
                  <a16:creationId xmlns:a16="http://schemas.microsoft.com/office/drawing/2014/main" id="{44146920-7890-4CE6-981D-260B4AE2F311}"/>
                </a:ext>
              </a:extLst>
            </p:cNvPr>
            <p:cNvSpPr/>
            <p:nvPr/>
          </p:nvSpPr>
          <p:spPr>
            <a:xfrm>
              <a:off x="3657092" y="3155925"/>
              <a:ext cx="266442" cy="153985"/>
            </a:xfrm>
            <a:custGeom>
              <a:avLst/>
              <a:gdLst/>
              <a:ahLst/>
              <a:cxnLst/>
              <a:rect l="l" t="t" r="r" b="b"/>
              <a:pathLst>
                <a:path w="266442" h="153985" extrusionOk="0">
                  <a:moveTo>
                    <a:pt x="116819" y="150482"/>
                  </a:moveTo>
                  <a:lnTo>
                    <a:pt x="6090" y="86379"/>
                  </a:lnTo>
                  <a:cubicBezTo>
                    <a:pt x="-2940" y="81235"/>
                    <a:pt x="-1799" y="72091"/>
                    <a:pt x="8656" y="65995"/>
                  </a:cubicBezTo>
                  <a:lnTo>
                    <a:pt x="114253" y="4940"/>
                  </a:lnTo>
                  <a:cubicBezTo>
                    <a:pt x="125117" y="-1099"/>
                    <a:pt x="138195" y="-1632"/>
                    <a:pt x="149515" y="3511"/>
                  </a:cubicBezTo>
                  <a:lnTo>
                    <a:pt x="260150" y="67519"/>
                  </a:lnTo>
                  <a:cubicBezTo>
                    <a:pt x="269655"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2641;p47">
              <a:extLst>
                <a:ext uri="{FF2B5EF4-FFF2-40B4-BE49-F238E27FC236}">
                  <a16:creationId xmlns:a16="http://schemas.microsoft.com/office/drawing/2014/main" id="{EDB1D595-29DE-4E10-A4EC-A2B5B2BEE3F1}"/>
                </a:ext>
              </a:extLst>
            </p:cNvPr>
            <p:cNvSpPr/>
            <p:nvPr/>
          </p:nvSpPr>
          <p:spPr>
            <a:xfrm>
              <a:off x="3815428" y="3247563"/>
              <a:ext cx="266636" cy="153995"/>
            </a:xfrm>
            <a:custGeom>
              <a:avLst/>
              <a:gdLst/>
              <a:ahLst/>
              <a:cxnLst/>
              <a:rect l="l" t="t" r="r" b="b"/>
              <a:pathLst>
                <a:path w="266636" h="153995" extrusionOk="0">
                  <a:moveTo>
                    <a:pt x="116927" y="150570"/>
                  </a:moveTo>
                  <a:lnTo>
                    <a:pt x="6292" y="86466"/>
                  </a:lnTo>
                  <a:cubicBezTo>
                    <a:pt x="-3213" y="81228"/>
                    <a:pt x="-1597" y="72083"/>
                    <a:pt x="8763" y="66083"/>
                  </a:cubicBezTo>
                  <a:lnTo>
                    <a:pt x="114456" y="5028"/>
                  </a:lnTo>
                  <a:cubicBezTo>
                    <a:pt x="125262" y="-1087"/>
                    <a:pt x="138331" y="-1659"/>
                    <a:pt x="149623" y="3504"/>
                  </a:cubicBezTo>
                  <a:lnTo>
                    <a:pt x="260353" y="67607"/>
                  </a:lnTo>
                  <a:cubicBezTo>
                    <a:pt x="269857" y="72750"/>
                    <a:pt x="268242" y="81894"/>
                    <a:pt x="257786" y="87990"/>
                  </a:cubicBezTo>
                  <a:lnTo>
                    <a:pt x="152189" y="149046"/>
                  </a:lnTo>
                  <a:cubicBezTo>
                    <a:pt x="141325" y="155056"/>
                    <a:pt x="128266" y="155627"/>
                    <a:pt x="116927"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2642;p47">
              <a:extLst>
                <a:ext uri="{FF2B5EF4-FFF2-40B4-BE49-F238E27FC236}">
                  <a16:creationId xmlns:a16="http://schemas.microsoft.com/office/drawing/2014/main" id="{F2DA642D-6110-45A5-9228-64FCE31FA3F6}"/>
                </a:ext>
              </a:extLst>
            </p:cNvPr>
            <p:cNvSpPr/>
            <p:nvPr/>
          </p:nvSpPr>
          <p:spPr>
            <a:xfrm>
              <a:off x="3970462" y="3337185"/>
              <a:ext cx="266334" cy="153993"/>
            </a:xfrm>
            <a:custGeom>
              <a:avLst/>
              <a:gdLst/>
              <a:ahLst/>
              <a:cxnLst/>
              <a:rect l="l" t="t" r="r" b="b"/>
              <a:pathLst>
                <a:path w="266334" h="153993" extrusionOk="0">
                  <a:moveTo>
                    <a:pt x="116819" y="150482"/>
                  </a:moveTo>
                  <a:lnTo>
                    <a:pt x="6090" y="86474"/>
                  </a:lnTo>
                  <a:cubicBezTo>
                    <a:pt x="-2940" y="81235"/>
                    <a:pt x="-1799" y="72091"/>
                    <a:pt x="8656" y="66090"/>
                  </a:cubicBezTo>
                  <a:lnTo>
                    <a:pt x="114253" y="4940"/>
                  </a:lnTo>
                  <a:cubicBezTo>
                    <a:pt x="125117" y="-1099"/>
                    <a:pt x="138195" y="-1632"/>
                    <a:pt x="149515" y="3511"/>
                  </a:cubicBezTo>
                  <a:lnTo>
                    <a:pt x="260245" y="67519"/>
                  </a:lnTo>
                  <a:cubicBezTo>
                    <a:pt x="269275" y="72758"/>
                    <a:pt x="268134"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2643;p47">
              <a:extLst>
                <a:ext uri="{FF2B5EF4-FFF2-40B4-BE49-F238E27FC236}">
                  <a16:creationId xmlns:a16="http://schemas.microsoft.com/office/drawing/2014/main" id="{62AF430D-FF08-4EA3-BA58-CEB428A622E7}"/>
                </a:ext>
              </a:extLst>
            </p:cNvPr>
            <p:cNvSpPr/>
            <p:nvPr/>
          </p:nvSpPr>
          <p:spPr>
            <a:xfrm>
              <a:off x="4127000" y="3427863"/>
              <a:ext cx="266433" cy="153993"/>
            </a:xfrm>
            <a:custGeom>
              <a:avLst/>
              <a:gdLst/>
              <a:ahLst/>
              <a:cxnLst/>
              <a:rect l="l" t="t" r="r" b="b"/>
              <a:pathLst>
                <a:path w="266433"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4" y="72758"/>
                    <a:pt x="268233" y="81902"/>
                    <a:pt x="257778"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2644;p47">
              <a:extLst>
                <a:ext uri="{FF2B5EF4-FFF2-40B4-BE49-F238E27FC236}">
                  <a16:creationId xmlns:a16="http://schemas.microsoft.com/office/drawing/2014/main" id="{C2F3301D-A656-437E-BC63-6741D234FF4F}"/>
                </a:ext>
              </a:extLst>
            </p:cNvPr>
            <p:cNvSpPr/>
            <p:nvPr/>
          </p:nvSpPr>
          <p:spPr>
            <a:xfrm>
              <a:off x="4283886" y="3519017"/>
              <a:ext cx="266280" cy="153993"/>
            </a:xfrm>
            <a:custGeom>
              <a:avLst/>
              <a:gdLst/>
              <a:ahLst/>
              <a:cxnLst/>
              <a:rect l="l" t="t" r="r" b="b"/>
              <a:pathLst>
                <a:path w="266280" h="153993" extrusionOk="0">
                  <a:moveTo>
                    <a:pt x="116765" y="150482"/>
                  </a:moveTo>
                  <a:lnTo>
                    <a:pt x="6131" y="86474"/>
                  </a:lnTo>
                  <a:cubicBezTo>
                    <a:pt x="-2899" y="81235"/>
                    <a:pt x="-1853" y="72091"/>
                    <a:pt x="8602" y="66091"/>
                  </a:cubicBezTo>
                  <a:lnTo>
                    <a:pt x="114199" y="4940"/>
                  </a:lnTo>
                  <a:cubicBezTo>
                    <a:pt x="125063" y="-1099"/>
                    <a:pt x="138141" y="-1632"/>
                    <a:pt x="149461" y="3511"/>
                  </a:cubicBezTo>
                  <a:lnTo>
                    <a:pt x="260191" y="67519"/>
                  </a:lnTo>
                  <a:cubicBezTo>
                    <a:pt x="269220" y="72758"/>
                    <a:pt x="268080" y="81902"/>
                    <a:pt x="257625" y="87903"/>
                  </a:cubicBezTo>
                  <a:lnTo>
                    <a:pt x="152027" y="149053"/>
                  </a:lnTo>
                  <a:cubicBezTo>
                    <a:pt x="141164" y="155092"/>
                    <a:pt x="128085" y="155626"/>
                    <a:pt x="116765"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2645;p47">
              <a:extLst>
                <a:ext uri="{FF2B5EF4-FFF2-40B4-BE49-F238E27FC236}">
                  <a16:creationId xmlns:a16="http://schemas.microsoft.com/office/drawing/2014/main" id="{BFE9F057-4EDD-49C5-B474-1A92225A0314}"/>
                </a:ext>
              </a:extLst>
            </p:cNvPr>
            <p:cNvSpPr/>
            <p:nvPr/>
          </p:nvSpPr>
          <p:spPr>
            <a:xfrm>
              <a:off x="4440564" y="3609219"/>
              <a:ext cx="266248" cy="153985"/>
            </a:xfrm>
            <a:custGeom>
              <a:avLst/>
              <a:gdLst/>
              <a:ahLst/>
              <a:cxnLst/>
              <a:rect l="l" t="t" r="r" b="b"/>
              <a:pathLst>
                <a:path w="266248" h="153985"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79"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2646;p47">
              <a:extLst>
                <a:ext uri="{FF2B5EF4-FFF2-40B4-BE49-F238E27FC236}">
                  <a16:creationId xmlns:a16="http://schemas.microsoft.com/office/drawing/2014/main" id="{680B46D2-42DF-4E93-86E1-F5B2E6E24192}"/>
                </a:ext>
              </a:extLst>
            </p:cNvPr>
            <p:cNvSpPr/>
            <p:nvPr/>
          </p:nvSpPr>
          <p:spPr>
            <a:xfrm>
              <a:off x="4597287" y="3699905"/>
              <a:ext cx="266442" cy="153983"/>
            </a:xfrm>
            <a:custGeom>
              <a:avLst/>
              <a:gdLst/>
              <a:ahLst/>
              <a:cxnLst/>
              <a:rect l="l" t="t" r="r" b="b"/>
              <a:pathLst>
                <a:path w="266442" h="153983" extrusionOk="0">
                  <a:moveTo>
                    <a:pt x="116733" y="150570"/>
                  </a:moveTo>
                  <a:lnTo>
                    <a:pt x="6099" y="86466"/>
                  </a:lnTo>
                  <a:cubicBezTo>
                    <a:pt x="-2931" y="81228"/>
                    <a:pt x="-1790" y="72179"/>
                    <a:pt x="8570" y="66083"/>
                  </a:cubicBezTo>
                  <a:lnTo>
                    <a:pt x="114262" y="5028"/>
                  </a:lnTo>
                  <a:cubicBezTo>
                    <a:pt x="125069" y="-1087"/>
                    <a:pt x="138138" y="-1659"/>
                    <a:pt x="149429" y="3504"/>
                  </a:cubicBezTo>
                  <a:lnTo>
                    <a:pt x="260159" y="67607"/>
                  </a:lnTo>
                  <a:cubicBezTo>
                    <a:pt x="269663" y="72846"/>
                    <a:pt x="268048" y="81894"/>
                    <a:pt x="257593" y="87990"/>
                  </a:cubicBezTo>
                  <a:lnTo>
                    <a:pt x="151805" y="148950"/>
                  </a:lnTo>
                  <a:cubicBezTo>
                    <a:pt x="141037" y="155037"/>
                    <a:pt x="128015" y="155637"/>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2647;p47">
              <a:extLst>
                <a:ext uri="{FF2B5EF4-FFF2-40B4-BE49-F238E27FC236}">
                  <a16:creationId xmlns:a16="http://schemas.microsoft.com/office/drawing/2014/main" id="{50421949-E606-4F56-9ED4-4D6A3F4B1E80}"/>
                </a:ext>
              </a:extLst>
            </p:cNvPr>
            <p:cNvSpPr/>
            <p:nvPr/>
          </p:nvSpPr>
          <p:spPr>
            <a:xfrm>
              <a:off x="4753934" y="3790488"/>
              <a:ext cx="266248" cy="153985"/>
            </a:xfrm>
            <a:custGeom>
              <a:avLst/>
              <a:gdLst/>
              <a:ahLst/>
              <a:cxnLst/>
              <a:rect l="l" t="t" r="r" b="b"/>
              <a:pathLst>
                <a:path w="266248" h="153985" extrusionOk="0">
                  <a:moveTo>
                    <a:pt x="116819" y="150474"/>
                  </a:moveTo>
                  <a:lnTo>
                    <a:pt x="6089" y="86466"/>
                  </a:lnTo>
                  <a:cubicBezTo>
                    <a:pt x="-2940" y="81228"/>
                    <a:pt x="-1799" y="72083"/>
                    <a:pt x="8656" y="66083"/>
                  </a:cubicBezTo>
                  <a:lnTo>
                    <a:pt x="114253" y="5028"/>
                  </a:lnTo>
                  <a:cubicBezTo>
                    <a:pt x="125088" y="-1087"/>
                    <a:pt x="138195" y="-1659"/>
                    <a:pt x="149515" y="3504"/>
                  </a:cubicBezTo>
                  <a:lnTo>
                    <a:pt x="260150" y="67607"/>
                  </a:lnTo>
                  <a:cubicBezTo>
                    <a:pt x="269179" y="72750"/>
                    <a:pt x="268039" y="81894"/>
                    <a:pt x="257679" y="87990"/>
                  </a:cubicBezTo>
                  <a:lnTo>
                    <a:pt x="152082" y="149046"/>
                  </a:lnTo>
                  <a:cubicBezTo>
                    <a:pt x="141218" y="155084"/>
                    <a:pt x="128139"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2648;p47">
              <a:extLst>
                <a:ext uri="{FF2B5EF4-FFF2-40B4-BE49-F238E27FC236}">
                  <a16:creationId xmlns:a16="http://schemas.microsoft.com/office/drawing/2014/main" id="{2D505D33-B514-4967-A0AF-56956FCA0D01}"/>
                </a:ext>
              </a:extLst>
            </p:cNvPr>
            <p:cNvSpPr/>
            <p:nvPr/>
          </p:nvSpPr>
          <p:spPr>
            <a:xfrm>
              <a:off x="4910657" y="3881158"/>
              <a:ext cx="266058" cy="153915"/>
            </a:xfrm>
            <a:custGeom>
              <a:avLst/>
              <a:gdLst/>
              <a:ahLst/>
              <a:cxnLst/>
              <a:rect l="l" t="t" r="r" b="b"/>
              <a:pathLst>
                <a:path w="266058" h="153915" extrusionOk="0">
                  <a:moveTo>
                    <a:pt x="116733" y="150292"/>
                  </a:moveTo>
                  <a:lnTo>
                    <a:pt x="6099" y="86284"/>
                  </a:lnTo>
                  <a:cubicBezTo>
                    <a:pt x="-2931" y="81045"/>
                    <a:pt x="-1790" y="71901"/>
                    <a:pt x="8570" y="65900"/>
                  </a:cubicBezTo>
                  <a:lnTo>
                    <a:pt x="114072" y="4940"/>
                  </a:lnTo>
                  <a:cubicBezTo>
                    <a:pt x="124907" y="-1099"/>
                    <a:pt x="137957" y="-1632"/>
                    <a:pt x="149239" y="3511"/>
                  </a:cubicBezTo>
                  <a:lnTo>
                    <a:pt x="259969" y="67519"/>
                  </a:lnTo>
                  <a:cubicBezTo>
                    <a:pt x="268998" y="72758"/>
                    <a:pt x="267858" y="81902"/>
                    <a:pt x="257402" y="87903"/>
                  </a:cubicBezTo>
                  <a:lnTo>
                    <a:pt x="152090" y="149053"/>
                  </a:lnTo>
                  <a:cubicBezTo>
                    <a:pt x="141170" y="155064"/>
                    <a:pt x="128044" y="155530"/>
                    <a:pt x="11673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2649;p47">
              <a:extLst>
                <a:ext uri="{FF2B5EF4-FFF2-40B4-BE49-F238E27FC236}">
                  <a16:creationId xmlns:a16="http://schemas.microsoft.com/office/drawing/2014/main" id="{704F434D-14A0-462C-AD54-74FB4524F4A8}"/>
                </a:ext>
              </a:extLst>
            </p:cNvPr>
            <p:cNvSpPr/>
            <p:nvPr/>
          </p:nvSpPr>
          <p:spPr>
            <a:xfrm>
              <a:off x="5067303" y="3971836"/>
              <a:ext cx="266334" cy="153993"/>
            </a:xfrm>
            <a:custGeom>
              <a:avLst/>
              <a:gdLst/>
              <a:ahLst/>
              <a:cxnLst/>
              <a:rect l="l" t="t" r="r" b="b"/>
              <a:pathLst>
                <a:path w="266334"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245" y="67519"/>
                  </a:lnTo>
                  <a:cubicBezTo>
                    <a:pt x="269274" y="72758"/>
                    <a:pt x="268134" y="81902"/>
                    <a:pt x="257679" y="87903"/>
                  </a:cubicBezTo>
                  <a:lnTo>
                    <a:pt x="152082" y="149053"/>
                  </a:lnTo>
                  <a:cubicBezTo>
                    <a:pt x="141218" y="155092"/>
                    <a:pt x="128139"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2650;p47">
              <a:extLst>
                <a:ext uri="{FF2B5EF4-FFF2-40B4-BE49-F238E27FC236}">
                  <a16:creationId xmlns:a16="http://schemas.microsoft.com/office/drawing/2014/main" id="{D7AA0410-E3DE-4895-8021-2C8032D6B150}"/>
                </a:ext>
              </a:extLst>
            </p:cNvPr>
            <p:cNvSpPr/>
            <p:nvPr/>
          </p:nvSpPr>
          <p:spPr>
            <a:xfrm>
              <a:off x="5224035" y="4062514"/>
              <a:ext cx="266528" cy="154092"/>
            </a:xfrm>
            <a:custGeom>
              <a:avLst/>
              <a:gdLst/>
              <a:ahLst/>
              <a:cxnLst/>
              <a:rect l="l" t="t" r="r" b="b"/>
              <a:pathLst>
                <a:path w="266528" h="154092" extrusionOk="0">
                  <a:moveTo>
                    <a:pt x="116819" y="150482"/>
                  </a:moveTo>
                  <a:lnTo>
                    <a:pt x="6089" y="86474"/>
                  </a:lnTo>
                  <a:cubicBezTo>
                    <a:pt x="-2940" y="81235"/>
                    <a:pt x="-1799" y="72091"/>
                    <a:pt x="8656" y="66091"/>
                  </a:cubicBezTo>
                  <a:lnTo>
                    <a:pt x="114348" y="4940"/>
                  </a:lnTo>
                  <a:cubicBezTo>
                    <a:pt x="125212" y="-1099"/>
                    <a:pt x="138290" y="-1632"/>
                    <a:pt x="149610" y="3511"/>
                  </a:cubicBezTo>
                  <a:lnTo>
                    <a:pt x="260245" y="67519"/>
                  </a:lnTo>
                  <a:cubicBezTo>
                    <a:pt x="269750" y="72758"/>
                    <a:pt x="268134" y="81902"/>
                    <a:pt x="257679" y="87903"/>
                  </a:cubicBezTo>
                  <a:lnTo>
                    <a:pt x="152367" y="149053"/>
                  </a:lnTo>
                  <a:cubicBezTo>
                    <a:pt x="141436" y="155226"/>
                    <a:pt x="128206" y="155759"/>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2651;p47">
              <a:extLst>
                <a:ext uri="{FF2B5EF4-FFF2-40B4-BE49-F238E27FC236}">
                  <a16:creationId xmlns:a16="http://schemas.microsoft.com/office/drawing/2014/main" id="{E242E7D3-27D6-4D0A-8B50-0A7889D81966}"/>
                </a:ext>
              </a:extLst>
            </p:cNvPr>
            <p:cNvSpPr/>
            <p:nvPr/>
          </p:nvSpPr>
          <p:spPr>
            <a:xfrm>
              <a:off x="5380534" y="4153137"/>
              <a:ext cx="266473" cy="154041"/>
            </a:xfrm>
            <a:custGeom>
              <a:avLst/>
              <a:gdLst/>
              <a:ahLst/>
              <a:cxnLst/>
              <a:rect l="l" t="t" r="r" b="b"/>
              <a:pathLst>
                <a:path w="266473" h="154041" extrusionOk="0">
                  <a:moveTo>
                    <a:pt x="116958" y="150537"/>
                  </a:moveTo>
                  <a:lnTo>
                    <a:pt x="6324" y="86434"/>
                  </a:lnTo>
                  <a:cubicBezTo>
                    <a:pt x="-3181" y="81195"/>
                    <a:pt x="-1660" y="72147"/>
                    <a:pt x="8795" y="66051"/>
                  </a:cubicBezTo>
                  <a:lnTo>
                    <a:pt x="114392" y="4995"/>
                  </a:lnTo>
                  <a:cubicBezTo>
                    <a:pt x="125247" y="-1082"/>
                    <a:pt x="138325" y="-1644"/>
                    <a:pt x="149655" y="3472"/>
                  </a:cubicBezTo>
                  <a:lnTo>
                    <a:pt x="260384" y="67575"/>
                  </a:lnTo>
                  <a:cubicBezTo>
                    <a:pt x="269414" y="72814"/>
                    <a:pt x="268273" y="81862"/>
                    <a:pt x="257818" y="87958"/>
                  </a:cubicBezTo>
                  <a:lnTo>
                    <a:pt x="152221" y="149014"/>
                  </a:lnTo>
                  <a:cubicBezTo>
                    <a:pt x="141386" y="155129"/>
                    <a:pt x="128279" y="155700"/>
                    <a:pt x="116958"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2652;p47">
              <a:extLst>
                <a:ext uri="{FF2B5EF4-FFF2-40B4-BE49-F238E27FC236}">
                  <a16:creationId xmlns:a16="http://schemas.microsoft.com/office/drawing/2014/main" id="{0B5EF83B-0319-44E2-8BA7-974184FFC1DC}"/>
                </a:ext>
              </a:extLst>
            </p:cNvPr>
            <p:cNvSpPr/>
            <p:nvPr/>
          </p:nvSpPr>
          <p:spPr>
            <a:xfrm>
              <a:off x="5537405" y="4243783"/>
              <a:ext cx="341715" cy="197836"/>
            </a:xfrm>
            <a:custGeom>
              <a:avLst/>
              <a:gdLst/>
              <a:ahLst/>
              <a:cxnLst/>
              <a:rect l="l" t="t" r="r" b="b"/>
              <a:pathLst>
                <a:path w="341715" h="197836" extrusionOk="0">
                  <a:moveTo>
                    <a:pt x="192287" y="194194"/>
                  </a:moveTo>
                  <a:lnTo>
                    <a:pt x="6089" y="86466"/>
                  </a:lnTo>
                  <a:cubicBezTo>
                    <a:pt x="-2940" y="81228"/>
                    <a:pt x="-1799" y="72083"/>
                    <a:pt x="8656" y="66083"/>
                  </a:cubicBezTo>
                  <a:lnTo>
                    <a:pt x="114633" y="5028"/>
                  </a:lnTo>
                  <a:cubicBezTo>
                    <a:pt x="125469" y="-1087"/>
                    <a:pt x="138576" y="-1659"/>
                    <a:pt x="149896" y="3504"/>
                  </a:cubicBezTo>
                  <a:lnTo>
                    <a:pt x="335617" y="111517"/>
                  </a:lnTo>
                  <a:cubicBezTo>
                    <a:pt x="344647" y="116756"/>
                    <a:pt x="343506" y="125900"/>
                    <a:pt x="333146" y="131901"/>
                  </a:cubicBezTo>
                  <a:lnTo>
                    <a:pt x="227454" y="193051"/>
                  </a:lnTo>
                  <a:cubicBezTo>
                    <a:pt x="216581" y="199004"/>
                    <a:pt x="203531" y="199423"/>
                    <a:pt x="192287"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2653;p47">
              <a:extLst>
                <a:ext uri="{FF2B5EF4-FFF2-40B4-BE49-F238E27FC236}">
                  <a16:creationId xmlns:a16="http://schemas.microsoft.com/office/drawing/2014/main" id="{B47AB15A-917C-4028-81B0-513A3459B86C}"/>
                </a:ext>
              </a:extLst>
            </p:cNvPr>
            <p:cNvSpPr/>
            <p:nvPr/>
          </p:nvSpPr>
          <p:spPr>
            <a:xfrm>
              <a:off x="3580766" y="3287750"/>
              <a:ext cx="266442" cy="153846"/>
            </a:xfrm>
            <a:custGeom>
              <a:avLst/>
              <a:gdLst/>
              <a:ahLst/>
              <a:cxnLst/>
              <a:rect l="l" t="t" r="r" b="b"/>
              <a:pathLst>
                <a:path w="266442" h="153846" extrusionOk="0">
                  <a:moveTo>
                    <a:pt x="117013" y="150292"/>
                  </a:moveTo>
                  <a:lnTo>
                    <a:pt x="6284" y="86474"/>
                  </a:lnTo>
                  <a:cubicBezTo>
                    <a:pt x="-3221" y="81235"/>
                    <a:pt x="-1605" y="72091"/>
                    <a:pt x="8850" y="66090"/>
                  </a:cubicBezTo>
                  <a:lnTo>
                    <a:pt x="114447" y="4940"/>
                  </a:lnTo>
                  <a:cubicBezTo>
                    <a:pt x="125311" y="-1099"/>
                    <a:pt x="138389" y="-1632"/>
                    <a:pt x="149709" y="3511"/>
                  </a:cubicBezTo>
                  <a:lnTo>
                    <a:pt x="260344" y="67424"/>
                  </a:lnTo>
                  <a:cubicBezTo>
                    <a:pt x="269373" y="72663"/>
                    <a:pt x="268233" y="81807"/>
                    <a:pt x="257873" y="87808"/>
                  </a:cubicBezTo>
                  <a:lnTo>
                    <a:pt x="152181" y="148958"/>
                  </a:lnTo>
                  <a:cubicBezTo>
                    <a:pt x="141336" y="154968"/>
                    <a:pt x="128286" y="155464"/>
                    <a:pt x="11701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2654;p47">
              <a:extLst>
                <a:ext uri="{FF2B5EF4-FFF2-40B4-BE49-F238E27FC236}">
                  <a16:creationId xmlns:a16="http://schemas.microsoft.com/office/drawing/2014/main" id="{67DC58FB-36DF-4B55-A15C-4B4567917C55}"/>
                </a:ext>
              </a:extLst>
            </p:cNvPr>
            <p:cNvSpPr/>
            <p:nvPr/>
          </p:nvSpPr>
          <p:spPr>
            <a:xfrm>
              <a:off x="3737968" y="3378809"/>
              <a:ext cx="266343" cy="153636"/>
            </a:xfrm>
            <a:custGeom>
              <a:avLst/>
              <a:gdLst/>
              <a:ahLst/>
              <a:cxnLst/>
              <a:rect l="l" t="t" r="r" b="b"/>
              <a:pathLst>
                <a:path w="266343" h="153636" extrusionOk="0">
                  <a:moveTo>
                    <a:pt x="116733" y="150101"/>
                  </a:moveTo>
                  <a:lnTo>
                    <a:pt x="6098" y="86093"/>
                  </a:lnTo>
                  <a:cubicBezTo>
                    <a:pt x="-2931" y="80854"/>
                    <a:pt x="-1790" y="71710"/>
                    <a:pt x="8570" y="65710"/>
                  </a:cubicBezTo>
                  <a:lnTo>
                    <a:pt x="114262" y="4940"/>
                  </a:lnTo>
                  <a:cubicBezTo>
                    <a:pt x="125097" y="-1099"/>
                    <a:pt x="138147" y="-1632"/>
                    <a:pt x="149429" y="3511"/>
                  </a:cubicBezTo>
                  <a:lnTo>
                    <a:pt x="260254" y="67138"/>
                  </a:lnTo>
                  <a:cubicBezTo>
                    <a:pt x="269283" y="72377"/>
                    <a:pt x="268143" y="81521"/>
                    <a:pt x="257688" y="87522"/>
                  </a:cubicBezTo>
                  <a:lnTo>
                    <a:pt x="152091" y="148672"/>
                  </a:lnTo>
                  <a:cubicBezTo>
                    <a:pt x="141198" y="154749"/>
                    <a:pt x="128072" y="155273"/>
                    <a:pt x="11673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2655;p47">
              <a:extLst>
                <a:ext uri="{FF2B5EF4-FFF2-40B4-BE49-F238E27FC236}">
                  <a16:creationId xmlns:a16="http://schemas.microsoft.com/office/drawing/2014/main" id="{1A0B6609-232B-4235-89C1-D0AB669A1347}"/>
                </a:ext>
              </a:extLst>
            </p:cNvPr>
            <p:cNvSpPr/>
            <p:nvPr/>
          </p:nvSpPr>
          <p:spPr>
            <a:xfrm>
              <a:off x="3894706" y="3469202"/>
              <a:ext cx="266442" cy="153993"/>
            </a:xfrm>
            <a:custGeom>
              <a:avLst/>
              <a:gdLst/>
              <a:ahLst/>
              <a:cxnLst/>
              <a:rect l="l" t="t" r="r" b="b"/>
              <a:pathLst>
                <a:path w="266442"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233" y="81902"/>
                    <a:pt x="257873"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2656;p47">
              <a:extLst>
                <a:ext uri="{FF2B5EF4-FFF2-40B4-BE49-F238E27FC236}">
                  <a16:creationId xmlns:a16="http://schemas.microsoft.com/office/drawing/2014/main" id="{6B7E19D9-AADA-47B4-936D-53601AD02429}"/>
                </a:ext>
              </a:extLst>
            </p:cNvPr>
            <p:cNvSpPr/>
            <p:nvPr/>
          </p:nvSpPr>
          <p:spPr>
            <a:xfrm>
              <a:off x="4051822" y="3559729"/>
              <a:ext cx="266144" cy="154280"/>
            </a:xfrm>
            <a:custGeom>
              <a:avLst/>
              <a:gdLst/>
              <a:ahLst/>
              <a:cxnLst/>
              <a:rect l="l" t="t" r="r" b="b"/>
              <a:pathLst>
                <a:path w="266144" h="154280" extrusionOk="0">
                  <a:moveTo>
                    <a:pt x="116819" y="150823"/>
                  </a:moveTo>
                  <a:lnTo>
                    <a:pt x="6090" y="86720"/>
                  </a:lnTo>
                  <a:cubicBezTo>
                    <a:pt x="-2940" y="81576"/>
                    <a:pt x="-1799" y="72432"/>
                    <a:pt x="8656" y="66336"/>
                  </a:cubicBezTo>
                  <a:lnTo>
                    <a:pt x="114253" y="4995"/>
                  </a:lnTo>
                  <a:cubicBezTo>
                    <a:pt x="125107" y="-1082"/>
                    <a:pt x="138186" y="-1643"/>
                    <a:pt x="149515" y="3471"/>
                  </a:cubicBezTo>
                  <a:lnTo>
                    <a:pt x="260055" y="67860"/>
                  </a:lnTo>
                  <a:cubicBezTo>
                    <a:pt x="269084" y="73099"/>
                    <a:pt x="267944" y="82148"/>
                    <a:pt x="257489" y="88244"/>
                  </a:cubicBezTo>
                  <a:lnTo>
                    <a:pt x="151892" y="149299"/>
                  </a:lnTo>
                  <a:cubicBezTo>
                    <a:pt x="141104" y="155357"/>
                    <a:pt x="128092" y="155919"/>
                    <a:pt x="116819" y="15082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2657;p47">
              <a:extLst>
                <a:ext uri="{FF2B5EF4-FFF2-40B4-BE49-F238E27FC236}">
                  <a16:creationId xmlns:a16="http://schemas.microsoft.com/office/drawing/2014/main" id="{73486BB3-5472-49EB-87F3-A853AC193BCC}"/>
                </a:ext>
              </a:extLst>
            </p:cNvPr>
            <p:cNvSpPr/>
            <p:nvPr/>
          </p:nvSpPr>
          <p:spPr>
            <a:xfrm>
              <a:off x="4207595" y="3649708"/>
              <a:ext cx="266442" cy="154372"/>
            </a:xfrm>
            <a:custGeom>
              <a:avLst/>
              <a:gdLst/>
              <a:ahLst/>
              <a:cxnLst/>
              <a:rect l="l" t="t" r="r" b="b"/>
              <a:pathLst>
                <a:path w="266442" h="154372" extrusionOk="0">
                  <a:moveTo>
                    <a:pt x="116733" y="150950"/>
                  </a:moveTo>
                  <a:lnTo>
                    <a:pt x="6098" y="86466"/>
                  </a:lnTo>
                  <a:cubicBezTo>
                    <a:pt x="-2931" y="81228"/>
                    <a:pt x="-1790" y="72179"/>
                    <a:pt x="8570" y="66083"/>
                  </a:cubicBezTo>
                  <a:lnTo>
                    <a:pt x="114262" y="5028"/>
                  </a:lnTo>
                  <a:cubicBezTo>
                    <a:pt x="125069" y="-1087"/>
                    <a:pt x="138138" y="-1659"/>
                    <a:pt x="149429" y="3504"/>
                  </a:cubicBezTo>
                  <a:lnTo>
                    <a:pt x="260159" y="67607"/>
                  </a:lnTo>
                  <a:cubicBezTo>
                    <a:pt x="269664" y="72750"/>
                    <a:pt x="268048" y="81894"/>
                    <a:pt x="257593" y="87990"/>
                  </a:cubicBezTo>
                  <a:lnTo>
                    <a:pt x="151805" y="149426"/>
                  </a:lnTo>
                  <a:cubicBezTo>
                    <a:pt x="141008" y="155437"/>
                    <a:pt x="128015" y="155999"/>
                    <a:pt x="116733" y="15095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2658;p47">
              <a:extLst>
                <a:ext uri="{FF2B5EF4-FFF2-40B4-BE49-F238E27FC236}">
                  <a16:creationId xmlns:a16="http://schemas.microsoft.com/office/drawing/2014/main" id="{93DD40E4-5204-4711-B68B-E8758B0CBE69}"/>
                </a:ext>
              </a:extLst>
            </p:cNvPr>
            <p:cNvSpPr/>
            <p:nvPr/>
          </p:nvSpPr>
          <p:spPr>
            <a:xfrm>
              <a:off x="4364526" y="3740759"/>
              <a:ext cx="266248" cy="154101"/>
            </a:xfrm>
            <a:custGeom>
              <a:avLst/>
              <a:gdLst/>
              <a:ahLst/>
              <a:cxnLst/>
              <a:rect l="l" t="t" r="r" b="b"/>
              <a:pathLst>
                <a:path w="266248" h="154101" extrusionOk="0">
                  <a:moveTo>
                    <a:pt x="116819" y="150672"/>
                  </a:moveTo>
                  <a:lnTo>
                    <a:pt x="6089" y="86664"/>
                  </a:lnTo>
                  <a:cubicBezTo>
                    <a:pt x="-2940" y="81426"/>
                    <a:pt x="-1799" y="72282"/>
                    <a:pt x="8656" y="6628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89" y="155159"/>
                    <a:pt x="128130" y="155759"/>
                    <a:pt x="116819"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2659;p47">
              <a:extLst>
                <a:ext uri="{FF2B5EF4-FFF2-40B4-BE49-F238E27FC236}">
                  <a16:creationId xmlns:a16="http://schemas.microsoft.com/office/drawing/2014/main" id="{E5AB45FE-4511-4D9A-AC89-437888BC2482}"/>
                </a:ext>
              </a:extLst>
            </p:cNvPr>
            <p:cNvSpPr/>
            <p:nvPr/>
          </p:nvSpPr>
          <p:spPr>
            <a:xfrm>
              <a:off x="4521449" y="3831731"/>
              <a:ext cx="266334" cy="153985"/>
            </a:xfrm>
            <a:custGeom>
              <a:avLst/>
              <a:gdLst/>
              <a:ahLst/>
              <a:cxnLst/>
              <a:rect l="l" t="t" r="r" b="b"/>
              <a:pathLst>
                <a:path w="266334" h="153985" extrusionOk="0">
                  <a:moveTo>
                    <a:pt x="116819" y="150474"/>
                  </a:moveTo>
                  <a:lnTo>
                    <a:pt x="6090" y="86466"/>
                  </a:lnTo>
                  <a:cubicBezTo>
                    <a:pt x="-2940" y="81228"/>
                    <a:pt x="-1799" y="72084"/>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18" y="155084"/>
                    <a:pt x="128140"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2660;p47">
              <a:extLst>
                <a:ext uri="{FF2B5EF4-FFF2-40B4-BE49-F238E27FC236}">
                  <a16:creationId xmlns:a16="http://schemas.microsoft.com/office/drawing/2014/main" id="{59327657-4FBF-4833-8377-16926B88485B}"/>
                </a:ext>
              </a:extLst>
            </p:cNvPr>
            <p:cNvSpPr/>
            <p:nvPr/>
          </p:nvSpPr>
          <p:spPr>
            <a:xfrm>
              <a:off x="4678466" y="3922592"/>
              <a:ext cx="266239" cy="153993"/>
            </a:xfrm>
            <a:custGeom>
              <a:avLst/>
              <a:gdLst/>
              <a:ahLst/>
              <a:cxnLst/>
              <a:rect l="l" t="t" r="r" b="b"/>
              <a:pathLst>
                <a:path w="266239" h="153993" extrusionOk="0">
                  <a:moveTo>
                    <a:pt x="116724" y="150482"/>
                  </a:moveTo>
                  <a:lnTo>
                    <a:pt x="6089" y="86474"/>
                  </a:lnTo>
                  <a:cubicBezTo>
                    <a:pt x="-2940" y="81235"/>
                    <a:pt x="-1799" y="72091"/>
                    <a:pt x="8656" y="66091"/>
                  </a:cubicBezTo>
                  <a:lnTo>
                    <a:pt x="114253" y="4940"/>
                  </a:lnTo>
                  <a:cubicBezTo>
                    <a:pt x="125088" y="-1099"/>
                    <a:pt x="138138" y="-1632"/>
                    <a:pt x="149420" y="3511"/>
                  </a:cubicBezTo>
                  <a:lnTo>
                    <a:pt x="260150" y="67519"/>
                  </a:lnTo>
                  <a:cubicBezTo>
                    <a:pt x="269180" y="72758"/>
                    <a:pt x="268039" y="81902"/>
                    <a:pt x="257584" y="87903"/>
                  </a:cubicBezTo>
                  <a:lnTo>
                    <a:pt x="151987" y="149053"/>
                  </a:lnTo>
                  <a:cubicBezTo>
                    <a:pt x="141123" y="155092"/>
                    <a:pt x="128044" y="155626"/>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2661;p47">
              <a:extLst>
                <a:ext uri="{FF2B5EF4-FFF2-40B4-BE49-F238E27FC236}">
                  <a16:creationId xmlns:a16="http://schemas.microsoft.com/office/drawing/2014/main" id="{3C9C498B-8CF8-429E-BC4B-DFA64EFB11ED}"/>
                </a:ext>
              </a:extLst>
            </p:cNvPr>
            <p:cNvSpPr/>
            <p:nvPr/>
          </p:nvSpPr>
          <p:spPr>
            <a:xfrm>
              <a:off x="4835195" y="4013365"/>
              <a:ext cx="266474" cy="153993"/>
            </a:xfrm>
            <a:custGeom>
              <a:avLst/>
              <a:gdLst/>
              <a:ahLst/>
              <a:cxnLst/>
              <a:rect l="l" t="t" r="r" b="b"/>
              <a:pathLst>
                <a:path w="266474"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2662;p47">
              <a:extLst>
                <a:ext uri="{FF2B5EF4-FFF2-40B4-BE49-F238E27FC236}">
                  <a16:creationId xmlns:a16="http://schemas.microsoft.com/office/drawing/2014/main" id="{E93C4F08-3215-48F8-A44A-B187698F7CB3}"/>
                </a:ext>
              </a:extLst>
            </p:cNvPr>
            <p:cNvSpPr/>
            <p:nvPr/>
          </p:nvSpPr>
          <p:spPr>
            <a:xfrm>
              <a:off x="4992397" y="4104213"/>
              <a:ext cx="266533" cy="154079"/>
            </a:xfrm>
            <a:custGeom>
              <a:avLst/>
              <a:gdLst/>
              <a:ahLst/>
              <a:cxnLst/>
              <a:rect l="l" t="t" r="r" b="b"/>
              <a:pathLst>
                <a:path w="266533" h="154079" extrusionOk="0">
                  <a:moveTo>
                    <a:pt x="116733" y="150502"/>
                  </a:moveTo>
                  <a:lnTo>
                    <a:pt x="6098" y="86399"/>
                  </a:lnTo>
                  <a:cubicBezTo>
                    <a:pt x="-2931" y="81255"/>
                    <a:pt x="-1790" y="72111"/>
                    <a:pt x="8570" y="66015"/>
                  </a:cubicBezTo>
                  <a:lnTo>
                    <a:pt x="114262" y="4960"/>
                  </a:lnTo>
                  <a:cubicBezTo>
                    <a:pt x="125088" y="-1069"/>
                    <a:pt x="138119" y="-1631"/>
                    <a:pt x="149429" y="3436"/>
                  </a:cubicBezTo>
                  <a:lnTo>
                    <a:pt x="260444" y="67539"/>
                  </a:lnTo>
                  <a:cubicBezTo>
                    <a:pt x="269474" y="72778"/>
                    <a:pt x="268333" y="81922"/>
                    <a:pt x="257878" y="87923"/>
                  </a:cubicBezTo>
                  <a:lnTo>
                    <a:pt x="152281" y="148978"/>
                  </a:lnTo>
                  <a:cubicBezTo>
                    <a:pt x="141369" y="155198"/>
                    <a:pt x="128139" y="155760"/>
                    <a:pt x="116733" y="1505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2663;p47">
              <a:extLst>
                <a:ext uri="{FF2B5EF4-FFF2-40B4-BE49-F238E27FC236}">
                  <a16:creationId xmlns:a16="http://schemas.microsoft.com/office/drawing/2014/main" id="{11CA11A1-F7C2-4A9B-B9EB-A115C944D85C}"/>
                </a:ext>
              </a:extLst>
            </p:cNvPr>
            <p:cNvSpPr/>
            <p:nvPr/>
          </p:nvSpPr>
          <p:spPr>
            <a:xfrm>
              <a:off x="5149329" y="4195292"/>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2664;p47">
              <a:extLst>
                <a:ext uri="{FF2B5EF4-FFF2-40B4-BE49-F238E27FC236}">
                  <a16:creationId xmlns:a16="http://schemas.microsoft.com/office/drawing/2014/main" id="{F651D05E-3901-445B-8A1C-B018BACE6230}"/>
                </a:ext>
              </a:extLst>
            </p:cNvPr>
            <p:cNvSpPr/>
            <p:nvPr/>
          </p:nvSpPr>
          <p:spPr>
            <a:xfrm>
              <a:off x="5306305" y="4285820"/>
              <a:ext cx="266280" cy="154040"/>
            </a:xfrm>
            <a:custGeom>
              <a:avLst/>
              <a:gdLst/>
              <a:ahLst/>
              <a:cxnLst/>
              <a:rect l="l" t="t" r="r" b="b"/>
              <a:pathLst>
                <a:path w="266280" h="154040" extrusionOk="0">
                  <a:moveTo>
                    <a:pt x="116765" y="150537"/>
                  </a:moveTo>
                  <a:lnTo>
                    <a:pt x="6130" y="86434"/>
                  </a:lnTo>
                  <a:cubicBezTo>
                    <a:pt x="-2899" y="81195"/>
                    <a:pt x="-1853" y="72147"/>
                    <a:pt x="8602" y="66051"/>
                  </a:cubicBezTo>
                  <a:lnTo>
                    <a:pt x="114199" y="4995"/>
                  </a:lnTo>
                  <a:cubicBezTo>
                    <a:pt x="125053" y="-1081"/>
                    <a:pt x="138132" y="-1644"/>
                    <a:pt x="149461" y="3471"/>
                  </a:cubicBezTo>
                  <a:lnTo>
                    <a:pt x="260191" y="67575"/>
                  </a:lnTo>
                  <a:cubicBezTo>
                    <a:pt x="269221" y="72813"/>
                    <a:pt x="268080" y="81862"/>
                    <a:pt x="257625" y="87958"/>
                  </a:cubicBezTo>
                  <a:lnTo>
                    <a:pt x="152028" y="149013"/>
                  </a:lnTo>
                  <a:cubicBezTo>
                    <a:pt x="141192" y="155128"/>
                    <a:pt x="128085" y="155700"/>
                    <a:pt x="116765"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2665;p47">
              <a:extLst>
                <a:ext uri="{FF2B5EF4-FFF2-40B4-BE49-F238E27FC236}">
                  <a16:creationId xmlns:a16="http://schemas.microsoft.com/office/drawing/2014/main" id="{F800B1D8-9B61-430F-A46D-0E159FD6B67C}"/>
                </a:ext>
              </a:extLst>
            </p:cNvPr>
            <p:cNvSpPr/>
            <p:nvPr/>
          </p:nvSpPr>
          <p:spPr>
            <a:xfrm>
              <a:off x="3348561" y="3153075"/>
              <a:ext cx="342095" cy="197622"/>
            </a:xfrm>
            <a:custGeom>
              <a:avLst/>
              <a:gdLst/>
              <a:ahLst/>
              <a:cxnLst/>
              <a:rect l="l" t="t" r="r" b="b"/>
              <a:pathLst>
                <a:path w="342095" h="197622" extrusionOk="0">
                  <a:moveTo>
                    <a:pt x="192200" y="194194"/>
                  </a:moveTo>
                  <a:lnTo>
                    <a:pt x="6098" y="86466"/>
                  </a:lnTo>
                  <a:cubicBezTo>
                    <a:pt x="-2931" y="81228"/>
                    <a:pt x="-1790" y="72179"/>
                    <a:pt x="8570" y="66083"/>
                  </a:cubicBezTo>
                  <a:lnTo>
                    <a:pt x="114262" y="5028"/>
                  </a:lnTo>
                  <a:cubicBezTo>
                    <a:pt x="125069" y="-1087"/>
                    <a:pt x="138138" y="-1659"/>
                    <a:pt x="149429" y="3504"/>
                  </a:cubicBezTo>
                  <a:lnTo>
                    <a:pt x="336006" y="111231"/>
                  </a:lnTo>
                  <a:cubicBezTo>
                    <a:pt x="345036" y="116470"/>
                    <a:pt x="343895" y="125614"/>
                    <a:pt x="333440" y="131615"/>
                  </a:cubicBezTo>
                  <a:lnTo>
                    <a:pt x="227463" y="192575"/>
                  </a:lnTo>
                  <a:cubicBezTo>
                    <a:pt x="216627" y="198680"/>
                    <a:pt x="203549" y="199281"/>
                    <a:pt x="192200"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2666;p47">
              <a:extLst>
                <a:ext uri="{FF2B5EF4-FFF2-40B4-BE49-F238E27FC236}">
                  <a16:creationId xmlns:a16="http://schemas.microsoft.com/office/drawing/2014/main" id="{DE28FB30-8C62-489A-BC99-BDD31F849E2D}"/>
                </a:ext>
              </a:extLst>
            </p:cNvPr>
            <p:cNvSpPr/>
            <p:nvPr/>
          </p:nvSpPr>
          <p:spPr>
            <a:xfrm>
              <a:off x="5350264" y="4375807"/>
              <a:ext cx="378572" cy="242223"/>
            </a:xfrm>
            <a:custGeom>
              <a:avLst/>
              <a:gdLst/>
              <a:ahLst/>
              <a:cxnLst/>
              <a:rect l="l" t="t" r="r" b="b"/>
              <a:pathLst>
                <a:path w="378572" h="242223" extrusionOk="0">
                  <a:moveTo>
                    <a:pt x="371823" y="67980"/>
                  </a:moveTo>
                  <a:lnTo>
                    <a:pt x="261189" y="3972"/>
                  </a:lnTo>
                  <a:cubicBezTo>
                    <a:pt x="250867" y="-1324"/>
                    <a:pt x="238625" y="-1324"/>
                    <a:pt x="228303" y="3972"/>
                  </a:cubicBezTo>
                  <a:lnTo>
                    <a:pt x="116718" y="68551"/>
                  </a:lnTo>
                  <a:cubicBezTo>
                    <a:pt x="107213" y="73790"/>
                    <a:pt x="107213" y="82267"/>
                    <a:pt x="116718" y="87601"/>
                  </a:cubicBezTo>
                  <a:lnTo>
                    <a:pt x="125557" y="92745"/>
                  </a:lnTo>
                  <a:cubicBezTo>
                    <a:pt x="133921" y="97507"/>
                    <a:pt x="133826" y="105413"/>
                    <a:pt x="125557" y="110271"/>
                  </a:cubicBezTo>
                  <a:lnTo>
                    <a:pt x="7129" y="178470"/>
                  </a:lnTo>
                  <a:cubicBezTo>
                    <a:pt x="-2376" y="183804"/>
                    <a:pt x="-2376" y="192281"/>
                    <a:pt x="7129" y="197520"/>
                  </a:cubicBezTo>
                  <a:lnTo>
                    <a:pt x="77558" y="238287"/>
                  </a:lnTo>
                  <a:cubicBezTo>
                    <a:pt x="87861" y="243535"/>
                    <a:pt x="100046" y="243535"/>
                    <a:pt x="110349" y="238287"/>
                  </a:cubicBezTo>
                  <a:lnTo>
                    <a:pt x="220794" y="174469"/>
                  </a:lnTo>
                  <a:lnTo>
                    <a:pt x="243605" y="161229"/>
                  </a:lnTo>
                  <a:lnTo>
                    <a:pt x="260048" y="151704"/>
                  </a:lnTo>
                  <a:lnTo>
                    <a:pt x="276587" y="142179"/>
                  </a:lnTo>
                  <a:lnTo>
                    <a:pt x="371633" y="87220"/>
                  </a:lnTo>
                  <a:cubicBezTo>
                    <a:pt x="380853" y="81696"/>
                    <a:pt x="380853" y="73219"/>
                    <a:pt x="371823" y="6798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2667;p47">
              <a:extLst>
                <a:ext uri="{FF2B5EF4-FFF2-40B4-BE49-F238E27FC236}">
                  <a16:creationId xmlns:a16="http://schemas.microsoft.com/office/drawing/2014/main" id="{90A37710-DFB9-4426-9622-9C994EF4D6F7}"/>
                </a:ext>
              </a:extLst>
            </p:cNvPr>
            <p:cNvSpPr/>
            <p:nvPr/>
          </p:nvSpPr>
          <p:spPr>
            <a:xfrm>
              <a:off x="2893378" y="3416909"/>
              <a:ext cx="266442" cy="154101"/>
            </a:xfrm>
            <a:custGeom>
              <a:avLst/>
              <a:gdLst/>
              <a:ahLst/>
              <a:cxnLst/>
              <a:rect l="l" t="t" r="r" b="b"/>
              <a:pathLst>
                <a:path w="266442" h="154101" extrusionOk="0">
                  <a:moveTo>
                    <a:pt x="116927" y="150672"/>
                  </a:moveTo>
                  <a:lnTo>
                    <a:pt x="6292" y="86664"/>
                  </a:lnTo>
                  <a:cubicBezTo>
                    <a:pt x="-3212" y="81426"/>
                    <a:pt x="-1597" y="72282"/>
                    <a:pt x="8763" y="66281"/>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54" y="155159"/>
                    <a:pt x="128275" y="155759"/>
                    <a:pt x="116927"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2668;p47">
              <a:extLst>
                <a:ext uri="{FF2B5EF4-FFF2-40B4-BE49-F238E27FC236}">
                  <a16:creationId xmlns:a16="http://schemas.microsoft.com/office/drawing/2014/main" id="{6F2510D1-68A2-4314-8A87-C3ACF9F46804}"/>
                </a:ext>
              </a:extLst>
            </p:cNvPr>
            <p:cNvSpPr/>
            <p:nvPr/>
          </p:nvSpPr>
          <p:spPr>
            <a:xfrm>
              <a:off x="3049635" y="3507492"/>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2669;p47">
              <a:extLst>
                <a:ext uri="{FF2B5EF4-FFF2-40B4-BE49-F238E27FC236}">
                  <a16:creationId xmlns:a16="http://schemas.microsoft.com/office/drawing/2014/main" id="{D3830123-E1B1-4C93-83DF-47AEAD07641F}"/>
                </a:ext>
              </a:extLst>
            </p:cNvPr>
            <p:cNvSpPr/>
            <p:nvPr/>
          </p:nvSpPr>
          <p:spPr>
            <a:xfrm>
              <a:off x="3205860" y="3597884"/>
              <a:ext cx="266188" cy="153922"/>
            </a:xfrm>
            <a:custGeom>
              <a:avLst/>
              <a:gdLst/>
              <a:ahLst/>
              <a:cxnLst/>
              <a:rect l="l" t="t" r="r" b="b"/>
              <a:pathLst>
                <a:path w="266188" h="153922" extrusionOk="0">
                  <a:moveTo>
                    <a:pt x="116959" y="150482"/>
                  </a:moveTo>
                  <a:lnTo>
                    <a:pt x="6324" y="86474"/>
                  </a:lnTo>
                  <a:cubicBezTo>
                    <a:pt x="-3181" y="81235"/>
                    <a:pt x="-1660" y="72091"/>
                    <a:pt x="8795" y="66091"/>
                  </a:cubicBezTo>
                  <a:lnTo>
                    <a:pt x="114392" y="4940"/>
                  </a:lnTo>
                  <a:cubicBezTo>
                    <a:pt x="125256" y="-1099"/>
                    <a:pt x="138335" y="-1632"/>
                    <a:pt x="149655" y="3511"/>
                  </a:cubicBezTo>
                  <a:lnTo>
                    <a:pt x="260099" y="67519"/>
                  </a:lnTo>
                  <a:cubicBezTo>
                    <a:pt x="269129" y="72758"/>
                    <a:pt x="267988" y="81902"/>
                    <a:pt x="257533" y="87903"/>
                  </a:cubicBezTo>
                  <a:lnTo>
                    <a:pt x="151936" y="149053"/>
                  </a:lnTo>
                  <a:cubicBezTo>
                    <a:pt x="141148" y="154997"/>
                    <a:pt x="128193" y="155530"/>
                    <a:pt x="11695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2670;p47">
              <a:extLst>
                <a:ext uri="{FF2B5EF4-FFF2-40B4-BE49-F238E27FC236}">
                  <a16:creationId xmlns:a16="http://schemas.microsoft.com/office/drawing/2014/main" id="{21BFF184-9B05-4E55-ADA8-87460DF8784C}"/>
                </a:ext>
              </a:extLst>
            </p:cNvPr>
            <p:cNvSpPr/>
            <p:nvPr/>
          </p:nvSpPr>
          <p:spPr>
            <a:xfrm>
              <a:off x="4536462" y="4367735"/>
              <a:ext cx="266437" cy="154256"/>
            </a:xfrm>
            <a:custGeom>
              <a:avLst/>
              <a:gdLst/>
              <a:ahLst/>
              <a:cxnLst/>
              <a:rect l="l" t="t" r="r" b="b"/>
              <a:pathLst>
                <a:path w="266437" h="154256" extrusionOk="0">
                  <a:moveTo>
                    <a:pt x="117013" y="150537"/>
                  </a:moveTo>
                  <a:lnTo>
                    <a:pt x="6284" y="86434"/>
                  </a:lnTo>
                  <a:cubicBezTo>
                    <a:pt x="-3221" y="81291"/>
                    <a:pt x="-1605" y="72147"/>
                    <a:pt x="8850" y="66051"/>
                  </a:cubicBezTo>
                  <a:lnTo>
                    <a:pt x="114447" y="4995"/>
                  </a:lnTo>
                  <a:cubicBezTo>
                    <a:pt x="125301" y="-1082"/>
                    <a:pt x="138380" y="-1644"/>
                    <a:pt x="149709" y="3472"/>
                  </a:cubicBezTo>
                  <a:lnTo>
                    <a:pt x="260154" y="67575"/>
                  </a:lnTo>
                  <a:cubicBezTo>
                    <a:pt x="269659" y="72814"/>
                    <a:pt x="268043" y="81862"/>
                    <a:pt x="257588" y="87958"/>
                  </a:cubicBezTo>
                  <a:lnTo>
                    <a:pt x="152181" y="149490"/>
                  </a:lnTo>
                  <a:cubicBezTo>
                    <a:pt x="141298" y="155452"/>
                    <a:pt x="128229" y="155843"/>
                    <a:pt x="117013"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2671;p47">
              <a:extLst>
                <a:ext uri="{FF2B5EF4-FFF2-40B4-BE49-F238E27FC236}">
                  <a16:creationId xmlns:a16="http://schemas.microsoft.com/office/drawing/2014/main" id="{33B909F2-23C0-40F9-89DF-126DF884B64A}"/>
                </a:ext>
              </a:extLst>
            </p:cNvPr>
            <p:cNvSpPr/>
            <p:nvPr/>
          </p:nvSpPr>
          <p:spPr>
            <a:xfrm>
              <a:off x="4692711" y="4458183"/>
              <a:ext cx="266636" cy="153993"/>
            </a:xfrm>
            <a:custGeom>
              <a:avLst/>
              <a:gdLst/>
              <a:ahLst/>
              <a:cxnLst/>
              <a:rect l="l" t="t" r="r" b="b"/>
              <a:pathLst>
                <a:path w="266636" h="153993" extrusionOk="0">
                  <a:moveTo>
                    <a:pt x="116927" y="150482"/>
                  </a:moveTo>
                  <a:lnTo>
                    <a:pt x="6292" y="86474"/>
                  </a:lnTo>
                  <a:cubicBezTo>
                    <a:pt x="-3212" y="81235"/>
                    <a:pt x="-1597" y="72091"/>
                    <a:pt x="8763" y="66090"/>
                  </a:cubicBezTo>
                  <a:lnTo>
                    <a:pt x="114455" y="4940"/>
                  </a:lnTo>
                  <a:cubicBezTo>
                    <a:pt x="125291" y="-1099"/>
                    <a:pt x="138341" y="-1632"/>
                    <a:pt x="149623" y="3511"/>
                  </a:cubicBezTo>
                  <a:lnTo>
                    <a:pt x="260352" y="67519"/>
                  </a:lnTo>
                  <a:cubicBezTo>
                    <a:pt x="269857" y="72758"/>
                    <a:pt x="268242"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2672;p47">
              <a:extLst>
                <a:ext uri="{FF2B5EF4-FFF2-40B4-BE49-F238E27FC236}">
                  <a16:creationId xmlns:a16="http://schemas.microsoft.com/office/drawing/2014/main" id="{D620C832-5477-4A77-BB79-7E4402482625}"/>
                </a:ext>
              </a:extLst>
            </p:cNvPr>
            <p:cNvSpPr/>
            <p:nvPr/>
          </p:nvSpPr>
          <p:spPr>
            <a:xfrm>
              <a:off x="4849162" y="4548575"/>
              <a:ext cx="266442" cy="153993"/>
            </a:xfrm>
            <a:custGeom>
              <a:avLst/>
              <a:gdLst/>
              <a:ahLst/>
              <a:cxnLst/>
              <a:rect l="l" t="t" r="r" b="b"/>
              <a:pathLst>
                <a:path w="266442" h="153993" extrusionOk="0">
                  <a:moveTo>
                    <a:pt x="116733" y="150482"/>
                  </a:moveTo>
                  <a:lnTo>
                    <a:pt x="6099" y="86474"/>
                  </a:lnTo>
                  <a:cubicBezTo>
                    <a:pt x="-2931" y="81235"/>
                    <a:pt x="-1790" y="72091"/>
                    <a:pt x="8570" y="66091"/>
                  </a:cubicBezTo>
                  <a:lnTo>
                    <a:pt x="114262" y="4940"/>
                  </a:lnTo>
                  <a:cubicBezTo>
                    <a:pt x="125097" y="-1099"/>
                    <a:pt x="138147" y="-1632"/>
                    <a:pt x="149429" y="3511"/>
                  </a:cubicBezTo>
                  <a:lnTo>
                    <a:pt x="260159" y="67519"/>
                  </a:lnTo>
                  <a:cubicBezTo>
                    <a:pt x="269663" y="72758"/>
                    <a:pt x="268048" y="81902"/>
                    <a:pt x="257593" y="87903"/>
                  </a:cubicBezTo>
                  <a:lnTo>
                    <a:pt x="151995"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2673;p47">
              <a:extLst>
                <a:ext uri="{FF2B5EF4-FFF2-40B4-BE49-F238E27FC236}">
                  <a16:creationId xmlns:a16="http://schemas.microsoft.com/office/drawing/2014/main" id="{158185D3-4173-48B6-951E-259F7C58418B}"/>
                </a:ext>
              </a:extLst>
            </p:cNvPr>
            <p:cNvSpPr/>
            <p:nvPr/>
          </p:nvSpPr>
          <p:spPr>
            <a:xfrm>
              <a:off x="5005419" y="4638967"/>
              <a:ext cx="266537" cy="154092"/>
            </a:xfrm>
            <a:custGeom>
              <a:avLst/>
              <a:gdLst/>
              <a:ahLst/>
              <a:cxnLst/>
              <a:rect l="l" t="t" r="r" b="b"/>
              <a:pathLst>
                <a:path w="266537" h="154092" extrusionOk="0">
                  <a:moveTo>
                    <a:pt x="116733" y="150482"/>
                  </a:moveTo>
                  <a:lnTo>
                    <a:pt x="6098" y="86474"/>
                  </a:lnTo>
                  <a:cubicBezTo>
                    <a:pt x="-2931" y="81235"/>
                    <a:pt x="-1790" y="72091"/>
                    <a:pt x="8570" y="66091"/>
                  </a:cubicBezTo>
                  <a:lnTo>
                    <a:pt x="114357" y="4940"/>
                  </a:lnTo>
                  <a:cubicBezTo>
                    <a:pt x="125192" y="-1099"/>
                    <a:pt x="138242" y="-1632"/>
                    <a:pt x="149524" y="3511"/>
                  </a:cubicBezTo>
                  <a:lnTo>
                    <a:pt x="260254" y="67519"/>
                  </a:lnTo>
                  <a:cubicBezTo>
                    <a:pt x="269759" y="72758"/>
                    <a:pt x="268143" y="81902"/>
                    <a:pt x="257688" y="87903"/>
                  </a:cubicBezTo>
                  <a:lnTo>
                    <a:pt x="152376" y="149053"/>
                  </a:lnTo>
                  <a:cubicBezTo>
                    <a:pt x="141407" y="155226"/>
                    <a:pt x="128158" y="155759"/>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2674;p47">
              <a:extLst>
                <a:ext uri="{FF2B5EF4-FFF2-40B4-BE49-F238E27FC236}">
                  <a16:creationId xmlns:a16="http://schemas.microsoft.com/office/drawing/2014/main" id="{3EFF7863-B22C-4EA5-8A84-97C9ACD0634C}"/>
                </a:ext>
              </a:extLst>
            </p:cNvPr>
            <p:cNvSpPr/>
            <p:nvPr/>
          </p:nvSpPr>
          <p:spPr>
            <a:xfrm>
              <a:off x="3362257" y="3688277"/>
              <a:ext cx="306733" cy="177321"/>
            </a:xfrm>
            <a:custGeom>
              <a:avLst/>
              <a:gdLst/>
              <a:ahLst/>
              <a:cxnLst/>
              <a:rect l="l" t="t" r="r" b="b"/>
              <a:pathLst>
                <a:path w="306733" h="177321" extrusionOk="0">
                  <a:moveTo>
                    <a:pt x="157024" y="173818"/>
                  </a:moveTo>
                  <a:lnTo>
                    <a:pt x="6090" y="86474"/>
                  </a:lnTo>
                  <a:cubicBezTo>
                    <a:pt x="-2940" y="81235"/>
                    <a:pt x="-1799" y="72091"/>
                    <a:pt x="8656" y="66091"/>
                  </a:cubicBezTo>
                  <a:lnTo>
                    <a:pt x="114253" y="4940"/>
                  </a:lnTo>
                  <a:cubicBezTo>
                    <a:pt x="125117" y="-1099"/>
                    <a:pt x="138195" y="-1632"/>
                    <a:pt x="149516" y="3511"/>
                  </a:cubicBezTo>
                  <a:lnTo>
                    <a:pt x="300450" y="90856"/>
                  </a:lnTo>
                  <a:cubicBezTo>
                    <a:pt x="309955" y="96094"/>
                    <a:pt x="308339" y="105143"/>
                    <a:pt x="297884" y="111239"/>
                  </a:cubicBezTo>
                  <a:lnTo>
                    <a:pt x="192287" y="172294"/>
                  </a:lnTo>
                  <a:cubicBezTo>
                    <a:pt x="181451" y="178409"/>
                    <a:pt x="168344" y="178981"/>
                    <a:pt x="157024"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2675;p47">
              <a:extLst>
                <a:ext uri="{FF2B5EF4-FFF2-40B4-BE49-F238E27FC236}">
                  <a16:creationId xmlns:a16="http://schemas.microsoft.com/office/drawing/2014/main" id="{8686FF4F-9CFD-4632-9161-EF254BE8BC3A}"/>
                </a:ext>
              </a:extLst>
            </p:cNvPr>
            <p:cNvSpPr/>
            <p:nvPr/>
          </p:nvSpPr>
          <p:spPr>
            <a:xfrm>
              <a:off x="4339992" y="4254062"/>
              <a:ext cx="306655" cy="177321"/>
            </a:xfrm>
            <a:custGeom>
              <a:avLst/>
              <a:gdLst/>
              <a:ahLst/>
              <a:cxnLst/>
              <a:rect l="l" t="t" r="r" b="b"/>
              <a:pathLst>
                <a:path w="306655" h="177321" extrusionOk="0">
                  <a:moveTo>
                    <a:pt x="157227" y="173818"/>
                  </a:moveTo>
                  <a:lnTo>
                    <a:pt x="6292" y="86474"/>
                  </a:lnTo>
                  <a:cubicBezTo>
                    <a:pt x="-3212" y="81235"/>
                    <a:pt x="-1597" y="72091"/>
                    <a:pt x="8764" y="66090"/>
                  </a:cubicBezTo>
                  <a:lnTo>
                    <a:pt x="114456" y="4940"/>
                  </a:lnTo>
                  <a:cubicBezTo>
                    <a:pt x="125291" y="-1099"/>
                    <a:pt x="138341" y="-1632"/>
                    <a:pt x="149623" y="3511"/>
                  </a:cubicBezTo>
                  <a:lnTo>
                    <a:pt x="300557" y="90855"/>
                  </a:lnTo>
                  <a:cubicBezTo>
                    <a:pt x="309587" y="96094"/>
                    <a:pt x="308446" y="105143"/>
                    <a:pt x="298086" y="111239"/>
                  </a:cubicBezTo>
                  <a:lnTo>
                    <a:pt x="192394" y="172294"/>
                  </a:lnTo>
                  <a:cubicBezTo>
                    <a:pt x="181587" y="178409"/>
                    <a:pt x="168518" y="178981"/>
                    <a:pt x="157227"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2676;p47">
              <a:extLst>
                <a:ext uri="{FF2B5EF4-FFF2-40B4-BE49-F238E27FC236}">
                  <a16:creationId xmlns:a16="http://schemas.microsoft.com/office/drawing/2014/main" id="{2EF8EE08-23A5-4BF1-857D-4AF0F70D0F8E}"/>
                </a:ext>
              </a:extLst>
            </p:cNvPr>
            <p:cNvSpPr/>
            <p:nvPr/>
          </p:nvSpPr>
          <p:spPr>
            <a:xfrm>
              <a:off x="3558805" y="3802100"/>
              <a:ext cx="891371" cy="515693"/>
            </a:xfrm>
            <a:custGeom>
              <a:avLst/>
              <a:gdLst/>
              <a:ahLst/>
              <a:cxnLst/>
              <a:rect l="l" t="t" r="r" b="b"/>
              <a:pathLst>
                <a:path w="891371" h="515693" extrusionOk="0">
                  <a:moveTo>
                    <a:pt x="741857" y="512051"/>
                  </a:moveTo>
                  <a:lnTo>
                    <a:pt x="6098" y="86474"/>
                  </a:lnTo>
                  <a:cubicBezTo>
                    <a:pt x="-2931" y="81235"/>
                    <a:pt x="-1790" y="72091"/>
                    <a:pt x="8570" y="66090"/>
                  </a:cubicBezTo>
                  <a:lnTo>
                    <a:pt x="114262" y="4940"/>
                  </a:lnTo>
                  <a:cubicBezTo>
                    <a:pt x="125097" y="-1099"/>
                    <a:pt x="138147" y="-1632"/>
                    <a:pt x="149429" y="3511"/>
                  </a:cubicBezTo>
                  <a:lnTo>
                    <a:pt x="885282" y="429374"/>
                  </a:lnTo>
                  <a:cubicBezTo>
                    <a:pt x="894312" y="434613"/>
                    <a:pt x="893171" y="443757"/>
                    <a:pt x="882716" y="449758"/>
                  </a:cubicBezTo>
                  <a:lnTo>
                    <a:pt x="777119" y="510908"/>
                  </a:lnTo>
                  <a:cubicBezTo>
                    <a:pt x="766208" y="516861"/>
                    <a:pt x="753129" y="517280"/>
                    <a:pt x="741857" y="51205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2677;p47">
              <a:extLst>
                <a:ext uri="{FF2B5EF4-FFF2-40B4-BE49-F238E27FC236}">
                  <a16:creationId xmlns:a16="http://schemas.microsoft.com/office/drawing/2014/main" id="{EB95A158-111B-40C3-9DE5-14D5C6BC2595}"/>
                </a:ext>
              </a:extLst>
            </p:cNvPr>
            <p:cNvSpPr/>
            <p:nvPr/>
          </p:nvSpPr>
          <p:spPr>
            <a:xfrm>
              <a:off x="3471751" y="3400145"/>
              <a:ext cx="266623" cy="154042"/>
            </a:xfrm>
            <a:custGeom>
              <a:avLst/>
              <a:gdLst/>
              <a:ahLst/>
              <a:cxnLst/>
              <a:rect l="l" t="t" r="r" b="b"/>
              <a:pathLst>
                <a:path w="266623" h="154042" extrusionOk="0">
                  <a:moveTo>
                    <a:pt x="116724" y="150482"/>
                  </a:moveTo>
                  <a:lnTo>
                    <a:pt x="6090" y="86474"/>
                  </a:lnTo>
                  <a:cubicBezTo>
                    <a:pt x="-2940" y="81235"/>
                    <a:pt x="-1799" y="72091"/>
                    <a:pt x="8656" y="66091"/>
                  </a:cubicBezTo>
                  <a:lnTo>
                    <a:pt x="114253" y="4940"/>
                  </a:lnTo>
                  <a:cubicBezTo>
                    <a:pt x="125088" y="-1099"/>
                    <a:pt x="138138" y="-1632"/>
                    <a:pt x="149420" y="3511"/>
                  </a:cubicBezTo>
                  <a:lnTo>
                    <a:pt x="260340" y="67519"/>
                  </a:lnTo>
                  <a:cubicBezTo>
                    <a:pt x="269845" y="72758"/>
                    <a:pt x="268229" y="81902"/>
                    <a:pt x="257774" y="87903"/>
                  </a:cubicBezTo>
                  <a:lnTo>
                    <a:pt x="152177" y="149053"/>
                  </a:lnTo>
                  <a:cubicBezTo>
                    <a:pt x="141256" y="155159"/>
                    <a:pt x="128092" y="155692"/>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2678;p47">
              <a:extLst>
                <a:ext uri="{FF2B5EF4-FFF2-40B4-BE49-F238E27FC236}">
                  <a16:creationId xmlns:a16="http://schemas.microsoft.com/office/drawing/2014/main" id="{CFBA7D4B-098C-4C33-858B-2952E496F15C}"/>
                </a:ext>
              </a:extLst>
            </p:cNvPr>
            <p:cNvSpPr/>
            <p:nvPr/>
          </p:nvSpPr>
          <p:spPr>
            <a:xfrm>
              <a:off x="3628284" y="3490390"/>
              <a:ext cx="266442" cy="154037"/>
            </a:xfrm>
            <a:custGeom>
              <a:avLst/>
              <a:gdLst/>
              <a:ahLst/>
              <a:cxnLst/>
              <a:rect l="l" t="t" r="r" b="b"/>
              <a:pathLst>
                <a:path w="266442" h="154037" extrusionOk="0">
                  <a:moveTo>
                    <a:pt x="116733" y="150534"/>
                  </a:moveTo>
                  <a:lnTo>
                    <a:pt x="6098" y="86431"/>
                  </a:lnTo>
                  <a:cubicBezTo>
                    <a:pt x="-2931" y="81192"/>
                    <a:pt x="-1790" y="72143"/>
                    <a:pt x="8570" y="66047"/>
                  </a:cubicBezTo>
                  <a:lnTo>
                    <a:pt x="114262" y="4992"/>
                  </a:lnTo>
                  <a:cubicBezTo>
                    <a:pt x="125078" y="-1075"/>
                    <a:pt x="138128" y="-1647"/>
                    <a:pt x="149429" y="3468"/>
                  </a:cubicBezTo>
                  <a:lnTo>
                    <a:pt x="260159" y="67571"/>
                  </a:lnTo>
                  <a:cubicBezTo>
                    <a:pt x="269664" y="72810"/>
                    <a:pt x="268048" y="81859"/>
                    <a:pt x="257593" y="87955"/>
                  </a:cubicBezTo>
                  <a:lnTo>
                    <a:pt x="151996" y="149010"/>
                  </a:lnTo>
                  <a:cubicBezTo>
                    <a:pt x="141160" y="155125"/>
                    <a:pt x="128053" y="155697"/>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2679;p47">
              <a:extLst>
                <a:ext uri="{FF2B5EF4-FFF2-40B4-BE49-F238E27FC236}">
                  <a16:creationId xmlns:a16="http://schemas.microsoft.com/office/drawing/2014/main" id="{08E794F7-418B-40BC-9DFA-DA6548132B87}"/>
                </a:ext>
              </a:extLst>
            </p:cNvPr>
            <p:cNvSpPr/>
            <p:nvPr/>
          </p:nvSpPr>
          <p:spPr>
            <a:xfrm>
              <a:off x="3784546" y="3581216"/>
              <a:ext cx="266667" cy="153993"/>
            </a:xfrm>
            <a:custGeom>
              <a:avLst/>
              <a:gdLst/>
              <a:ahLst/>
              <a:cxnLst/>
              <a:rect l="l" t="t" r="r" b="b"/>
              <a:pathLst>
                <a:path w="266667"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849"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2680;p47">
              <a:extLst>
                <a:ext uri="{FF2B5EF4-FFF2-40B4-BE49-F238E27FC236}">
                  <a16:creationId xmlns:a16="http://schemas.microsoft.com/office/drawing/2014/main" id="{10820B5A-E204-488C-8BE0-0E14A22D7037}"/>
                </a:ext>
              </a:extLst>
            </p:cNvPr>
            <p:cNvSpPr/>
            <p:nvPr/>
          </p:nvSpPr>
          <p:spPr>
            <a:xfrm>
              <a:off x="3941088" y="3671799"/>
              <a:ext cx="266351" cy="153784"/>
            </a:xfrm>
            <a:custGeom>
              <a:avLst/>
              <a:gdLst/>
              <a:ahLst/>
              <a:cxnLst/>
              <a:rect l="l" t="t" r="r" b="b"/>
              <a:pathLst>
                <a:path w="266351" h="153784" extrusionOk="0">
                  <a:moveTo>
                    <a:pt x="117013" y="150101"/>
                  </a:moveTo>
                  <a:lnTo>
                    <a:pt x="6284" y="86093"/>
                  </a:lnTo>
                  <a:cubicBezTo>
                    <a:pt x="-3221" y="80854"/>
                    <a:pt x="-1605" y="71710"/>
                    <a:pt x="8850" y="65710"/>
                  </a:cubicBezTo>
                  <a:lnTo>
                    <a:pt x="114162" y="4940"/>
                  </a:lnTo>
                  <a:cubicBezTo>
                    <a:pt x="125026" y="-1099"/>
                    <a:pt x="138104" y="-1632"/>
                    <a:pt x="149424" y="3511"/>
                  </a:cubicBezTo>
                  <a:lnTo>
                    <a:pt x="260059" y="67519"/>
                  </a:lnTo>
                  <a:cubicBezTo>
                    <a:pt x="269564" y="72758"/>
                    <a:pt x="267948" y="81902"/>
                    <a:pt x="257588" y="87903"/>
                  </a:cubicBezTo>
                  <a:lnTo>
                    <a:pt x="152181" y="149053"/>
                  </a:lnTo>
                  <a:cubicBezTo>
                    <a:pt x="141288" y="154968"/>
                    <a:pt x="128238" y="155359"/>
                    <a:pt x="11701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2681;p47">
              <a:extLst>
                <a:ext uri="{FF2B5EF4-FFF2-40B4-BE49-F238E27FC236}">
                  <a16:creationId xmlns:a16="http://schemas.microsoft.com/office/drawing/2014/main" id="{D6F6A1D0-B47F-422A-AA4A-4CA46E438255}"/>
                </a:ext>
              </a:extLst>
            </p:cNvPr>
            <p:cNvSpPr/>
            <p:nvPr/>
          </p:nvSpPr>
          <p:spPr>
            <a:xfrm>
              <a:off x="4097622" y="3762381"/>
              <a:ext cx="266636" cy="153993"/>
            </a:xfrm>
            <a:custGeom>
              <a:avLst/>
              <a:gdLst/>
              <a:ahLst/>
              <a:cxnLst/>
              <a:rect l="l" t="t" r="r" b="b"/>
              <a:pathLst>
                <a:path w="266636" h="153993" extrusionOk="0">
                  <a:moveTo>
                    <a:pt x="116927" y="150482"/>
                  </a:moveTo>
                  <a:lnTo>
                    <a:pt x="6292" y="86474"/>
                  </a:lnTo>
                  <a:cubicBezTo>
                    <a:pt x="-3212" y="81235"/>
                    <a:pt x="-1597" y="72091"/>
                    <a:pt x="8764" y="66091"/>
                  </a:cubicBezTo>
                  <a:lnTo>
                    <a:pt x="114456" y="4940"/>
                  </a:lnTo>
                  <a:cubicBezTo>
                    <a:pt x="125291" y="-1099"/>
                    <a:pt x="138341" y="-1632"/>
                    <a:pt x="149623" y="3511"/>
                  </a:cubicBezTo>
                  <a:lnTo>
                    <a:pt x="260353" y="67519"/>
                  </a:lnTo>
                  <a:cubicBezTo>
                    <a:pt x="269857" y="72758"/>
                    <a:pt x="268241"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2682;p47">
              <a:extLst>
                <a:ext uri="{FF2B5EF4-FFF2-40B4-BE49-F238E27FC236}">
                  <a16:creationId xmlns:a16="http://schemas.microsoft.com/office/drawing/2014/main" id="{3EE9E474-38AD-4BA6-B626-A49DBA7FA781}"/>
                </a:ext>
              </a:extLst>
            </p:cNvPr>
            <p:cNvSpPr/>
            <p:nvPr/>
          </p:nvSpPr>
          <p:spPr>
            <a:xfrm>
              <a:off x="4254133" y="3852876"/>
              <a:ext cx="266854" cy="154172"/>
            </a:xfrm>
            <a:custGeom>
              <a:avLst/>
              <a:gdLst/>
              <a:ahLst/>
              <a:cxnLst/>
              <a:rect l="l" t="t" r="r" b="b"/>
              <a:pathLst>
                <a:path w="266854" h="154172" extrusionOk="0">
                  <a:moveTo>
                    <a:pt x="116959" y="150570"/>
                  </a:moveTo>
                  <a:lnTo>
                    <a:pt x="6324" y="86466"/>
                  </a:lnTo>
                  <a:cubicBezTo>
                    <a:pt x="-3181" y="81228"/>
                    <a:pt x="-1660" y="72179"/>
                    <a:pt x="8795" y="66083"/>
                  </a:cubicBezTo>
                  <a:lnTo>
                    <a:pt x="114772" y="5028"/>
                  </a:lnTo>
                  <a:cubicBezTo>
                    <a:pt x="125608" y="-1087"/>
                    <a:pt x="138715" y="-1659"/>
                    <a:pt x="150035" y="3504"/>
                  </a:cubicBezTo>
                  <a:lnTo>
                    <a:pt x="260764" y="67607"/>
                  </a:lnTo>
                  <a:cubicBezTo>
                    <a:pt x="269794" y="72846"/>
                    <a:pt x="268653" y="81894"/>
                    <a:pt x="258198" y="87990"/>
                  </a:cubicBezTo>
                  <a:lnTo>
                    <a:pt x="152601" y="149046"/>
                  </a:lnTo>
                  <a:cubicBezTo>
                    <a:pt x="141661" y="155294"/>
                    <a:pt x="128383" y="155865"/>
                    <a:pt x="11695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2683;p47">
              <a:extLst>
                <a:ext uri="{FF2B5EF4-FFF2-40B4-BE49-F238E27FC236}">
                  <a16:creationId xmlns:a16="http://schemas.microsoft.com/office/drawing/2014/main" id="{939658B7-CB49-47C2-AE7F-82919DDEA8D1}"/>
                </a:ext>
              </a:extLst>
            </p:cNvPr>
            <p:cNvSpPr/>
            <p:nvPr/>
          </p:nvSpPr>
          <p:spPr>
            <a:xfrm>
              <a:off x="4410814" y="3943451"/>
              <a:ext cx="266442" cy="153993"/>
            </a:xfrm>
            <a:custGeom>
              <a:avLst/>
              <a:gdLst/>
              <a:ahLst/>
              <a:cxnLst/>
              <a:rect l="l" t="t" r="r" b="b"/>
              <a:pathLst>
                <a:path w="266442" h="153993" extrusionOk="0">
                  <a:moveTo>
                    <a:pt x="116819" y="150482"/>
                  </a:moveTo>
                  <a:lnTo>
                    <a:pt x="6089" y="86474"/>
                  </a:lnTo>
                  <a:cubicBezTo>
                    <a:pt x="-2940" y="81235"/>
                    <a:pt x="-1799" y="72091"/>
                    <a:pt x="8656" y="66091"/>
                  </a:cubicBezTo>
                  <a:lnTo>
                    <a:pt x="114253" y="4940"/>
                  </a:lnTo>
                  <a:cubicBezTo>
                    <a:pt x="125117" y="-1099"/>
                    <a:pt x="138195" y="-1632"/>
                    <a:pt x="149516"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2684;p47">
              <a:extLst>
                <a:ext uri="{FF2B5EF4-FFF2-40B4-BE49-F238E27FC236}">
                  <a16:creationId xmlns:a16="http://schemas.microsoft.com/office/drawing/2014/main" id="{99924663-BEFB-4400-A949-0C49522A4B1E}"/>
                </a:ext>
              </a:extLst>
            </p:cNvPr>
            <p:cNvSpPr/>
            <p:nvPr/>
          </p:nvSpPr>
          <p:spPr>
            <a:xfrm>
              <a:off x="4567356" y="4034034"/>
              <a:ext cx="266239" cy="153993"/>
            </a:xfrm>
            <a:custGeom>
              <a:avLst/>
              <a:gdLst/>
              <a:ahLst/>
              <a:cxnLst/>
              <a:rect l="l" t="t" r="r" b="b"/>
              <a:pathLst>
                <a:path w="266239"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80" y="72758"/>
                    <a:pt x="268039" y="81902"/>
                    <a:pt x="257584"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2685;p47">
              <a:extLst>
                <a:ext uri="{FF2B5EF4-FFF2-40B4-BE49-F238E27FC236}">
                  <a16:creationId xmlns:a16="http://schemas.microsoft.com/office/drawing/2014/main" id="{35CE9358-5B35-4D6F-A9F3-2A8A5ECE448D}"/>
                </a:ext>
              </a:extLst>
            </p:cNvPr>
            <p:cNvSpPr/>
            <p:nvPr/>
          </p:nvSpPr>
          <p:spPr>
            <a:xfrm>
              <a:off x="4723985" y="4124617"/>
              <a:ext cx="266248" cy="154017"/>
            </a:xfrm>
            <a:custGeom>
              <a:avLst/>
              <a:gdLst/>
              <a:ahLst/>
              <a:cxnLst/>
              <a:rect l="l" t="t" r="r" b="b"/>
              <a:pathLst>
                <a:path w="266248" h="154017" extrusionOk="0">
                  <a:moveTo>
                    <a:pt x="116638"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2" y="87903"/>
                  </a:cubicBezTo>
                  <a:lnTo>
                    <a:pt x="151996" y="149053"/>
                  </a:lnTo>
                  <a:cubicBezTo>
                    <a:pt x="141103" y="155130"/>
                    <a:pt x="127977" y="155654"/>
                    <a:pt x="11663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2686;p47">
              <a:extLst>
                <a:ext uri="{FF2B5EF4-FFF2-40B4-BE49-F238E27FC236}">
                  <a16:creationId xmlns:a16="http://schemas.microsoft.com/office/drawing/2014/main" id="{8CF4EC5A-A57D-49C9-894A-AA29600CCA5C}"/>
                </a:ext>
              </a:extLst>
            </p:cNvPr>
            <p:cNvSpPr/>
            <p:nvPr/>
          </p:nvSpPr>
          <p:spPr>
            <a:xfrm>
              <a:off x="4880346" y="4215112"/>
              <a:ext cx="266334" cy="154040"/>
            </a:xfrm>
            <a:custGeom>
              <a:avLst/>
              <a:gdLst/>
              <a:ahLst/>
              <a:cxnLst/>
              <a:rect l="l" t="t" r="r" b="b"/>
              <a:pathLst>
                <a:path w="266334" h="154040" extrusionOk="0">
                  <a:moveTo>
                    <a:pt x="116819" y="150570"/>
                  </a:moveTo>
                  <a:lnTo>
                    <a:pt x="6090" y="86466"/>
                  </a:lnTo>
                  <a:cubicBezTo>
                    <a:pt x="-2940" y="81228"/>
                    <a:pt x="-1799" y="72179"/>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27" y="155122"/>
                    <a:pt x="128149" y="155685"/>
                    <a:pt x="11681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2687;p47">
              <a:extLst>
                <a:ext uri="{FF2B5EF4-FFF2-40B4-BE49-F238E27FC236}">
                  <a16:creationId xmlns:a16="http://schemas.microsoft.com/office/drawing/2014/main" id="{F83F82E0-81B9-424D-B448-9AA1D7E0EFC2}"/>
                </a:ext>
              </a:extLst>
            </p:cNvPr>
            <p:cNvSpPr/>
            <p:nvPr/>
          </p:nvSpPr>
          <p:spPr>
            <a:xfrm>
              <a:off x="5036888" y="4305687"/>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2688;p47">
              <a:extLst>
                <a:ext uri="{FF2B5EF4-FFF2-40B4-BE49-F238E27FC236}">
                  <a16:creationId xmlns:a16="http://schemas.microsoft.com/office/drawing/2014/main" id="{3203FEA2-1F8A-4F6E-BD5C-77DCC136E4F3}"/>
                </a:ext>
              </a:extLst>
            </p:cNvPr>
            <p:cNvSpPr/>
            <p:nvPr/>
          </p:nvSpPr>
          <p:spPr>
            <a:xfrm>
              <a:off x="5193145" y="4396270"/>
              <a:ext cx="266239" cy="154284"/>
            </a:xfrm>
            <a:custGeom>
              <a:avLst/>
              <a:gdLst/>
              <a:ahLst/>
              <a:cxnLst/>
              <a:rect l="l" t="t" r="r" b="b"/>
              <a:pathLst>
                <a:path w="266239" h="154284" extrusionOk="0">
                  <a:moveTo>
                    <a:pt x="116724" y="150482"/>
                  </a:moveTo>
                  <a:lnTo>
                    <a:pt x="6089" y="86474"/>
                  </a:lnTo>
                  <a:cubicBezTo>
                    <a:pt x="-2940" y="81235"/>
                    <a:pt x="-1799" y="72091"/>
                    <a:pt x="8656" y="66090"/>
                  </a:cubicBezTo>
                  <a:lnTo>
                    <a:pt x="114253" y="4940"/>
                  </a:lnTo>
                  <a:cubicBezTo>
                    <a:pt x="125088" y="-1099"/>
                    <a:pt x="138138" y="-1632"/>
                    <a:pt x="149420" y="3511"/>
                  </a:cubicBezTo>
                  <a:lnTo>
                    <a:pt x="260150" y="67519"/>
                  </a:lnTo>
                  <a:cubicBezTo>
                    <a:pt x="269180" y="72758"/>
                    <a:pt x="268039" y="81902"/>
                    <a:pt x="257584" y="87903"/>
                  </a:cubicBezTo>
                  <a:lnTo>
                    <a:pt x="152272" y="149529"/>
                  </a:lnTo>
                  <a:cubicBezTo>
                    <a:pt x="141256" y="155511"/>
                    <a:pt x="128044" y="155873"/>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2689;p47">
              <a:extLst>
                <a:ext uri="{FF2B5EF4-FFF2-40B4-BE49-F238E27FC236}">
                  <a16:creationId xmlns:a16="http://schemas.microsoft.com/office/drawing/2014/main" id="{E8838E15-4740-47EF-9B01-AA7FC48E29FD}"/>
                </a:ext>
              </a:extLst>
            </p:cNvPr>
            <p:cNvSpPr/>
            <p:nvPr/>
          </p:nvSpPr>
          <p:spPr>
            <a:xfrm>
              <a:off x="3196776" y="3241078"/>
              <a:ext cx="384874" cy="222382"/>
            </a:xfrm>
            <a:custGeom>
              <a:avLst/>
              <a:gdLst/>
              <a:ahLst/>
              <a:cxnLst/>
              <a:rect l="l" t="t" r="r" b="b"/>
              <a:pathLst>
                <a:path w="384874" h="222382" extrusionOk="0">
                  <a:moveTo>
                    <a:pt x="235252" y="218871"/>
                  </a:moveTo>
                  <a:lnTo>
                    <a:pt x="6284" y="86474"/>
                  </a:lnTo>
                  <a:cubicBezTo>
                    <a:pt x="-3221" y="81235"/>
                    <a:pt x="-1605" y="72091"/>
                    <a:pt x="8850" y="66090"/>
                  </a:cubicBezTo>
                  <a:lnTo>
                    <a:pt x="114447" y="4940"/>
                  </a:lnTo>
                  <a:cubicBezTo>
                    <a:pt x="125311" y="-1099"/>
                    <a:pt x="138389" y="-1632"/>
                    <a:pt x="149709" y="3511"/>
                  </a:cubicBezTo>
                  <a:lnTo>
                    <a:pt x="378582" y="135909"/>
                  </a:lnTo>
                  <a:cubicBezTo>
                    <a:pt x="388087" y="141147"/>
                    <a:pt x="386471" y="150291"/>
                    <a:pt x="376111" y="156292"/>
                  </a:cubicBezTo>
                  <a:lnTo>
                    <a:pt x="270419" y="217443"/>
                  </a:lnTo>
                  <a:cubicBezTo>
                    <a:pt x="259584" y="223482"/>
                    <a:pt x="246534" y="224015"/>
                    <a:pt x="235252" y="21887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2690;p47">
              <a:extLst>
                <a:ext uri="{FF2B5EF4-FFF2-40B4-BE49-F238E27FC236}">
                  <a16:creationId xmlns:a16="http://schemas.microsoft.com/office/drawing/2014/main" id="{8B443AED-46CE-4320-9555-2C038456CAF4}"/>
                </a:ext>
              </a:extLst>
            </p:cNvPr>
            <p:cNvSpPr/>
            <p:nvPr/>
          </p:nvSpPr>
          <p:spPr>
            <a:xfrm>
              <a:off x="3242171" y="3443016"/>
              <a:ext cx="266280" cy="153882"/>
            </a:xfrm>
            <a:custGeom>
              <a:avLst/>
              <a:gdLst/>
              <a:ahLst/>
              <a:cxnLst/>
              <a:rect l="l" t="t" r="r" b="b"/>
              <a:pathLst>
                <a:path w="266280" h="153882" extrusionOk="0">
                  <a:moveTo>
                    <a:pt x="116765" y="150284"/>
                  </a:moveTo>
                  <a:lnTo>
                    <a:pt x="6131" y="86466"/>
                  </a:lnTo>
                  <a:cubicBezTo>
                    <a:pt x="-2899" y="81228"/>
                    <a:pt x="-1853" y="72179"/>
                    <a:pt x="8602" y="66083"/>
                  </a:cubicBezTo>
                  <a:lnTo>
                    <a:pt x="114199" y="5028"/>
                  </a:lnTo>
                  <a:cubicBezTo>
                    <a:pt x="125034" y="-1087"/>
                    <a:pt x="138141" y="-1659"/>
                    <a:pt x="149461" y="3504"/>
                  </a:cubicBezTo>
                  <a:lnTo>
                    <a:pt x="260191" y="67607"/>
                  </a:lnTo>
                  <a:cubicBezTo>
                    <a:pt x="269220" y="72750"/>
                    <a:pt x="268080" y="81894"/>
                    <a:pt x="257625" y="87990"/>
                  </a:cubicBezTo>
                  <a:lnTo>
                    <a:pt x="152028" y="149046"/>
                  </a:lnTo>
                  <a:cubicBezTo>
                    <a:pt x="141135" y="155027"/>
                    <a:pt x="128057" y="155484"/>
                    <a:pt x="116765" y="15028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2691;p47">
              <a:extLst>
                <a:ext uri="{FF2B5EF4-FFF2-40B4-BE49-F238E27FC236}">
                  <a16:creationId xmlns:a16="http://schemas.microsoft.com/office/drawing/2014/main" id="{885398AA-F854-4482-836F-5D954ECB6174}"/>
                </a:ext>
              </a:extLst>
            </p:cNvPr>
            <p:cNvSpPr/>
            <p:nvPr/>
          </p:nvSpPr>
          <p:spPr>
            <a:xfrm>
              <a:off x="3398660" y="3533591"/>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2692;p47">
              <a:extLst>
                <a:ext uri="{FF2B5EF4-FFF2-40B4-BE49-F238E27FC236}">
                  <a16:creationId xmlns:a16="http://schemas.microsoft.com/office/drawing/2014/main" id="{EE531237-36D2-45A9-8F23-9516646F5CC9}"/>
                </a:ext>
              </a:extLst>
            </p:cNvPr>
            <p:cNvSpPr/>
            <p:nvPr/>
          </p:nvSpPr>
          <p:spPr>
            <a:xfrm>
              <a:off x="3554723" y="3624118"/>
              <a:ext cx="266722" cy="153784"/>
            </a:xfrm>
            <a:custGeom>
              <a:avLst/>
              <a:gdLst/>
              <a:ahLst/>
              <a:cxnLst/>
              <a:rect l="l" t="t" r="r" b="b"/>
              <a:pathLst>
                <a:path w="266722" h="153784" extrusionOk="0">
                  <a:moveTo>
                    <a:pt x="117203" y="150156"/>
                  </a:moveTo>
                  <a:lnTo>
                    <a:pt x="6284" y="86434"/>
                  </a:lnTo>
                  <a:cubicBezTo>
                    <a:pt x="-3221" y="81195"/>
                    <a:pt x="-1605" y="72147"/>
                    <a:pt x="8850" y="66051"/>
                  </a:cubicBezTo>
                  <a:lnTo>
                    <a:pt x="114447" y="4995"/>
                  </a:lnTo>
                  <a:cubicBezTo>
                    <a:pt x="125301" y="-1081"/>
                    <a:pt x="138380" y="-1644"/>
                    <a:pt x="149709" y="3471"/>
                  </a:cubicBezTo>
                  <a:lnTo>
                    <a:pt x="260439" y="67575"/>
                  </a:lnTo>
                  <a:cubicBezTo>
                    <a:pt x="269944" y="72813"/>
                    <a:pt x="268328" y="81862"/>
                    <a:pt x="257873" y="87958"/>
                  </a:cubicBezTo>
                  <a:lnTo>
                    <a:pt x="152276" y="149013"/>
                  </a:lnTo>
                  <a:cubicBezTo>
                    <a:pt x="141431" y="154947"/>
                    <a:pt x="128409" y="155367"/>
                    <a:pt x="117203" y="15015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2693;p47">
              <a:extLst>
                <a:ext uri="{FF2B5EF4-FFF2-40B4-BE49-F238E27FC236}">
                  <a16:creationId xmlns:a16="http://schemas.microsoft.com/office/drawing/2014/main" id="{8096EFA2-8B03-4F00-A150-989C6CF85BE9}"/>
                </a:ext>
              </a:extLst>
            </p:cNvPr>
            <p:cNvSpPr/>
            <p:nvPr/>
          </p:nvSpPr>
          <p:spPr>
            <a:xfrm>
              <a:off x="3711455" y="3714661"/>
              <a:ext cx="266433" cy="153993"/>
            </a:xfrm>
            <a:custGeom>
              <a:avLst/>
              <a:gdLst/>
              <a:ahLst/>
              <a:cxnLst/>
              <a:rect l="l" t="t" r="r" b="b"/>
              <a:pathLst>
                <a:path w="266433" h="153993" extrusionOk="0">
                  <a:moveTo>
                    <a:pt x="116918" y="150482"/>
                  </a:moveTo>
                  <a:lnTo>
                    <a:pt x="6284" y="86474"/>
                  </a:lnTo>
                  <a:cubicBezTo>
                    <a:pt x="-3221" y="81235"/>
                    <a:pt x="-1605" y="72091"/>
                    <a:pt x="8850" y="66090"/>
                  </a:cubicBezTo>
                  <a:lnTo>
                    <a:pt x="114447" y="4940"/>
                  </a:lnTo>
                  <a:cubicBezTo>
                    <a:pt x="125282" y="-1099"/>
                    <a:pt x="138332" y="-1632"/>
                    <a:pt x="149614" y="3511"/>
                  </a:cubicBezTo>
                  <a:lnTo>
                    <a:pt x="260344" y="67519"/>
                  </a:lnTo>
                  <a:cubicBezTo>
                    <a:pt x="269373" y="72758"/>
                    <a:pt x="268233" y="81902"/>
                    <a:pt x="257778" y="87903"/>
                  </a:cubicBezTo>
                  <a:lnTo>
                    <a:pt x="152181" y="149053"/>
                  </a:lnTo>
                  <a:cubicBezTo>
                    <a:pt x="141317" y="155092"/>
                    <a:pt x="128238" y="155625"/>
                    <a:pt x="11691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2694;p47">
              <a:extLst>
                <a:ext uri="{FF2B5EF4-FFF2-40B4-BE49-F238E27FC236}">
                  <a16:creationId xmlns:a16="http://schemas.microsoft.com/office/drawing/2014/main" id="{8878D97E-7C7C-4D85-B80F-E805E4ACE6DE}"/>
                </a:ext>
              </a:extLst>
            </p:cNvPr>
            <p:cNvSpPr/>
            <p:nvPr/>
          </p:nvSpPr>
          <p:spPr>
            <a:xfrm>
              <a:off x="3868572" y="3805244"/>
              <a:ext cx="266280" cy="154106"/>
            </a:xfrm>
            <a:custGeom>
              <a:avLst/>
              <a:gdLst/>
              <a:ahLst/>
              <a:cxnLst/>
              <a:rect l="l" t="t" r="r" b="b"/>
              <a:pathLst>
                <a:path w="266280" h="154106" extrusionOk="0">
                  <a:moveTo>
                    <a:pt x="116344"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134" y="81902"/>
                    <a:pt x="257679" y="87903"/>
                  </a:cubicBezTo>
                  <a:lnTo>
                    <a:pt x="152082" y="148958"/>
                  </a:lnTo>
                  <a:cubicBezTo>
                    <a:pt x="141123" y="155235"/>
                    <a:pt x="127797" y="155807"/>
                    <a:pt x="11634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2695;p47">
              <a:extLst>
                <a:ext uri="{FF2B5EF4-FFF2-40B4-BE49-F238E27FC236}">
                  <a16:creationId xmlns:a16="http://schemas.microsoft.com/office/drawing/2014/main" id="{80DC9C3E-EF85-4DBB-AFF3-A395CBBC0BFF}"/>
                </a:ext>
              </a:extLst>
            </p:cNvPr>
            <p:cNvSpPr/>
            <p:nvPr/>
          </p:nvSpPr>
          <p:spPr>
            <a:xfrm>
              <a:off x="4024630" y="3895731"/>
              <a:ext cx="266248" cy="153993"/>
            </a:xfrm>
            <a:custGeom>
              <a:avLst/>
              <a:gdLst/>
              <a:ahLst/>
              <a:cxnLst/>
              <a:rect l="l" t="t" r="r" b="b"/>
              <a:pathLst>
                <a:path w="266248" h="153993" extrusionOk="0">
                  <a:moveTo>
                    <a:pt x="116733"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3" y="87903"/>
                  </a:cubicBezTo>
                  <a:lnTo>
                    <a:pt x="151996"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2696;p47">
              <a:extLst>
                <a:ext uri="{FF2B5EF4-FFF2-40B4-BE49-F238E27FC236}">
                  <a16:creationId xmlns:a16="http://schemas.microsoft.com/office/drawing/2014/main" id="{CF883876-3749-4FA1-AB16-11CE40082122}"/>
                </a:ext>
              </a:extLst>
            </p:cNvPr>
            <p:cNvSpPr/>
            <p:nvPr/>
          </p:nvSpPr>
          <p:spPr>
            <a:xfrm>
              <a:off x="4181086" y="3986314"/>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2697;p47">
              <a:extLst>
                <a:ext uri="{FF2B5EF4-FFF2-40B4-BE49-F238E27FC236}">
                  <a16:creationId xmlns:a16="http://schemas.microsoft.com/office/drawing/2014/main" id="{79B27C29-4613-4D74-B52E-13D94373A5CE}"/>
                </a:ext>
              </a:extLst>
            </p:cNvPr>
            <p:cNvSpPr/>
            <p:nvPr/>
          </p:nvSpPr>
          <p:spPr>
            <a:xfrm>
              <a:off x="4337714" y="4076809"/>
              <a:ext cx="266248" cy="154040"/>
            </a:xfrm>
            <a:custGeom>
              <a:avLst/>
              <a:gdLst/>
              <a:ahLst/>
              <a:cxnLst/>
              <a:rect l="l" t="t" r="r" b="b"/>
              <a:pathLst>
                <a:path w="266248" h="154040" extrusionOk="0">
                  <a:moveTo>
                    <a:pt x="116733" y="150570"/>
                  </a:moveTo>
                  <a:lnTo>
                    <a:pt x="6098" y="86466"/>
                  </a:lnTo>
                  <a:cubicBezTo>
                    <a:pt x="-2931" y="81228"/>
                    <a:pt x="-1790" y="72179"/>
                    <a:pt x="8570" y="66083"/>
                  </a:cubicBezTo>
                  <a:lnTo>
                    <a:pt x="114262" y="5028"/>
                  </a:lnTo>
                  <a:cubicBezTo>
                    <a:pt x="125069" y="-1087"/>
                    <a:pt x="138138" y="-1659"/>
                    <a:pt x="149429" y="3504"/>
                  </a:cubicBezTo>
                  <a:lnTo>
                    <a:pt x="260159" y="67607"/>
                  </a:lnTo>
                  <a:cubicBezTo>
                    <a:pt x="269188" y="72750"/>
                    <a:pt x="268048" y="81894"/>
                    <a:pt x="257593" y="87990"/>
                  </a:cubicBezTo>
                  <a:lnTo>
                    <a:pt x="151995" y="149046"/>
                  </a:lnTo>
                  <a:cubicBezTo>
                    <a:pt x="141141" y="155122"/>
                    <a:pt x="128063" y="155684"/>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2698;p47">
              <a:extLst>
                <a:ext uri="{FF2B5EF4-FFF2-40B4-BE49-F238E27FC236}">
                  <a16:creationId xmlns:a16="http://schemas.microsoft.com/office/drawing/2014/main" id="{4E2F044B-8CDD-4476-A884-FF923CF3F057}"/>
                </a:ext>
              </a:extLst>
            </p:cNvPr>
            <p:cNvSpPr/>
            <p:nvPr/>
          </p:nvSpPr>
          <p:spPr>
            <a:xfrm>
              <a:off x="4494075" y="4167384"/>
              <a:ext cx="266248" cy="153993"/>
            </a:xfrm>
            <a:custGeom>
              <a:avLst/>
              <a:gdLst/>
              <a:ahLst/>
              <a:cxnLst/>
              <a:rect l="l" t="t" r="r" b="b"/>
              <a:pathLst>
                <a:path w="266248" h="153993" extrusionOk="0">
                  <a:moveTo>
                    <a:pt x="116819" y="150482"/>
                  </a:moveTo>
                  <a:lnTo>
                    <a:pt x="6090" y="86474"/>
                  </a:lnTo>
                  <a:cubicBezTo>
                    <a:pt x="-2940" y="81235"/>
                    <a:pt x="-1799" y="72091"/>
                    <a:pt x="8656" y="66090"/>
                  </a:cubicBezTo>
                  <a:lnTo>
                    <a:pt x="114253" y="4940"/>
                  </a:lnTo>
                  <a:cubicBezTo>
                    <a:pt x="125117" y="-1099"/>
                    <a:pt x="138196" y="-1632"/>
                    <a:pt x="149515" y="3511"/>
                  </a:cubicBezTo>
                  <a:lnTo>
                    <a:pt x="260150" y="67519"/>
                  </a:lnTo>
                  <a:cubicBezTo>
                    <a:pt x="269179" y="72758"/>
                    <a:pt x="268039" y="81902"/>
                    <a:pt x="257679"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2699;p47">
              <a:extLst>
                <a:ext uri="{FF2B5EF4-FFF2-40B4-BE49-F238E27FC236}">
                  <a16:creationId xmlns:a16="http://schemas.microsoft.com/office/drawing/2014/main" id="{A7E60315-7B36-4980-9E84-7BCC99381EC3}"/>
                </a:ext>
              </a:extLst>
            </p:cNvPr>
            <p:cNvSpPr/>
            <p:nvPr/>
          </p:nvSpPr>
          <p:spPr>
            <a:xfrm>
              <a:off x="4650609" y="4257915"/>
              <a:ext cx="266153" cy="154012"/>
            </a:xfrm>
            <a:custGeom>
              <a:avLst/>
              <a:gdLst/>
              <a:ahLst/>
              <a:cxnLst/>
              <a:rect l="l" t="t" r="r" b="b"/>
              <a:pathLst>
                <a:path w="266153" h="154012" extrusionOk="0">
                  <a:moveTo>
                    <a:pt x="116733" y="150534"/>
                  </a:moveTo>
                  <a:lnTo>
                    <a:pt x="6098" y="86431"/>
                  </a:lnTo>
                  <a:cubicBezTo>
                    <a:pt x="-2931" y="81287"/>
                    <a:pt x="-1790" y="72144"/>
                    <a:pt x="8570" y="66047"/>
                  </a:cubicBezTo>
                  <a:lnTo>
                    <a:pt x="114262" y="4992"/>
                  </a:lnTo>
                  <a:cubicBezTo>
                    <a:pt x="125078" y="-1075"/>
                    <a:pt x="138128" y="-1647"/>
                    <a:pt x="149429" y="3468"/>
                  </a:cubicBezTo>
                  <a:lnTo>
                    <a:pt x="260064" y="67571"/>
                  </a:lnTo>
                  <a:cubicBezTo>
                    <a:pt x="269093" y="72810"/>
                    <a:pt x="267953" y="81859"/>
                    <a:pt x="257498" y="87955"/>
                  </a:cubicBezTo>
                  <a:lnTo>
                    <a:pt x="151900" y="149010"/>
                  </a:lnTo>
                  <a:cubicBezTo>
                    <a:pt x="141084" y="155097"/>
                    <a:pt x="128034" y="155659"/>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2700;p47">
              <a:extLst>
                <a:ext uri="{FF2B5EF4-FFF2-40B4-BE49-F238E27FC236}">
                  <a16:creationId xmlns:a16="http://schemas.microsoft.com/office/drawing/2014/main" id="{678CEF5D-09F2-431F-A22E-8B2CEB6C4D83}"/>
                </a:ext>
              </a:extLst>
            </p:cNvPr>
            <p:cNvSpPr/>
            <p:nvPr/>
          </p:nvSpPr>
          <p:spPr>
            <a:xfrm>
              <a:off x="4807065" y="4348454"/>
              <a:ext cx="266248" cy="153993"/>
            </a:xfrm>
            <a:custGeom>
              <a:avLst/>
              <a:gdLst/>
              <a:ahLst/>
              <a:cxnLst/>
              <a:rect l="l" t="t" r="r" b="b"/>
              <a:pathLst>
                <a:path w="266248" h="153993" extrusionOk="0">
                  <a:moveTo>
                    <a:pt x="116819" y="150482"/>
                  </a:moveTo>
                  <a:lnTo>
                    <a:pt x="6089" y="86474"/>
                  </a:lnTo>
                  <a:cubicBezTo>
                    <a:pt x="-2940" y="81235"/>
                    <a:pt x="-1799" y="72091"/>
                    <a:pt x="8656" y="66091"/>
                  </a:cubicBezTo>
                  <a:lnTo>
                    <a:pt x="114253" y="4940"/>
                  </a:lnTo>
                  <a:cubicBezTo>
                    <a:pt x="125117" y="-1099"/>
                    <a:pt x="138195" y="-1632"/>
                    <a:pt x="149515" y="3511"/>
                  </a:cubicBezTo>
                  <a:lnTo>
                    <a:pt x="260150" y="67519"/>
                  </a:lnTo>
                  <a:cubicBezTo>
                    <a:pt x="269180"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2701;p47">
              <a:extLst>
                <a:ext uri="{FF2B5EF4-FFF2-40B4-BE49-F238E27FC236}">
                  <a16:creationId xmlns:a16="http://schemas.microsoft.com/office/drawing/2014/main" id="{41F5651B-BD06-4AA8-9438-328DD304C483}"/>
                </a:ext>
              </a:extLst>
            </p:cNvPr>
            <p:cNvSpPr/>
            <p:nvPr/>
          </p:nvSpPr>
          <p:spPr>
            <a:xfrm>
              <a:off x="4963756" y="4439037"/>
              <a:ext cx="459701" cy="266038"/>
            </a:xfrm>
            <a:custGeom>
              <a:avLst/>
              <a:gdLst/>
              <a:ahLst/>
              <a:cxnLst/>
              <a:rect l="l" t="t" r="r" b="b"/>
              <a:pathLst>
                <a:path w="459701" h="266038" extrusionOk="0">
                  <a:moveTo>
                    <a:pt x="310281" y="262591"/>
                  </a:moveTo>
                  <a:lnTo>
                    <a:pt x="6131" y="86474"/>
                  </a:lnTo>
                  <a:cubicBezTo>
                    <a:pt x="-2899" y="81235"/>
                    <a:pt x="-1853" y="72091"/>
                    <a:pt x="8602" y="66091"/>
                  </a:cubicBezTo>
                  <a:lnTo>
                    <a:pt x="114199" y="4940"/>
                  </a:lnTo>
                  <a:cubicBezTo>
                    <a:pt x="125063" y="-1099"/>
                    <a:pt x="138141" y="-1632"/>
                    <a:pt x="149461" y="3511"/>
                  </a:cubicBezTo>
                  <a:lnTo>
                    <a:pt x="453611" y="179629"/>
                  </a:lnTo>
                  <a:cubicBezTo>
                    <a:pt x="462641" y="184772"/>
                    <a:pt x="461500" y="193916"/>
                    <a:pt x="451045" y="200012"/>
                  </a:cubicBezTo>
                  <a:lnTo>
                    <a:pt x="345448" y="261067"/>
                  </a:lnTo>
                  <a:cubicBezTo>
                    <a:pt x="334622" y="267106"/>
                    <a:pt x="321582" y="267678"/>
                    <a:pt x="310281" y="2625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2702;p47">
              <a:extLst>
                <a:ext uri="{FF2B5EF4-FFF2-40B4-BE49-F238E27FC236}">
                  <a16:creationId xmlns:a16="http://schemas.microsoft.com/office/drawing/2014/main" id="{F7421CA4-F2C8-40F6-94CA-CF86A1099C14}"/>
                </a:ext>
              </a:extLst>
            </p:cNvPr>
            <p:cNvSpPr/>
            <p:nvPr/>
          </p:nvSpPr>
          <p:spPr>
            <a:xfrm>
              <a:off x="3045263" y="3329192"/>
              <a:ext cx="306655" cy="177371"/>
            </a:xfrm>
            <a:custGeom>
              <a:avLst/>
              <a:gdLst/>
              <a:ahLst/>
              <a:cxnLst/>
              <a:rect l="l" t="t" r="r" b="b"/>
              <a:pathLst>
                <a:path w="306655" h="177371" extrusionOk="0">
                  <a:moveTo>
                    <a:pt x="157227" y="173811"/>
                  </a:moveTo>
                  <a:lnTo>
                    <a:pt x="6292" y="86466"/>
                  </a:lnTo>
                  <a:cubicBezTo>
                    <a:pt x="-3212" y="81228"/>
                    <a:pt x="-1597" y="72084"/>
                    <a:pt x="8763" y="66083"/>
                  </a:cubicBezTo>
                  <a:lnTo>
                    <a:pt x="114456" y="5028"/>
                  </a:lnTo>
                  <a:cubicBezTo>
                    <a:pt x="125262" y="-1088"/>
                    <a:pt x="138331" y="-1659"/>
                    <a:pt x="149623" y="3504"/>
                  </a:cubicBezTo>
                  <a:lnTo>
                    <a:pt x="300557" y="90848"/>
                  </a:lnTo>
                  <a:cubicBezTo>
                    <a:pt x="309587" y="96087"/>
                    <a:pt x="308446" y="105231"/>
                    <a:pt x="298086" y="111232"/>
                  </a:cubicBezTo>
                  <a:lnTo>
                    <a:pt x="192584" y="172382"/>
                  </a:lnTo>
                  <a:cubicBezTo>
                    <a:pt x="181701" y="178487"/>
                    <a:pt x="168566" y="179021"/>
                    <a:pt x="157227" y="1738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2703;p47">
              <a:extLst>
                <a:ext uri="{FF2B5EF4-FFF2-40B4-BE49-F238E27FC236}">
                  <a16:creationId xmlns:a16="http://schemas.microsoft.com/office/drawing/2014/main" id="{091A9DA7-C5FA-42E9-AAD0-BEAE8E8655B4}"/>
                </a:ext>
              </a:extLst>
            </p:cNvPr>
            <p:cNvSpPr/>
            <p:nvPr/>
          </p:nvSpPr>
          <p:spPr>
            <a:xfrm>
              <a:off x="3658039" y="3005282"/>
              <a:ext cx="2325529" cy="1345328"/>
            </a:xfrm>
            <a:custGeom>
              <a:avLst/>
              <a:gdLst/>
              <a:ahLst/>
              <a:cxnLst/>
              <a:rect l="l" t="t" r="r" b="b"/>
              <a:pathLst>
                <a:path w="2325529" h="1345328" extrusionOk="0">
                  <a:moveTo>
                    <a:pt x="2228861" y="1341731"/>
                  </a:moveTo>
                  <a:lnTo>
                    <a:pt x="6284" y="55856"/>
                  </a:lnTo>
                  <a:cubicBezTo>
                    <a:pt x="-3221" y="50712"/>
                    <a:pt x="-1605" y="41568"/>
                    <a:pt x="8850" y="35472"/>
                  </a:cubicBezTo>
                  <a:lnTo>
                    <a:pt x="61696" y="4992"/>
                  </a:lnTo>
                  <a:cubicBezTo>
                    <a:pt x="72512" y="-1075"/>
                    <a:pt x="85562" y="-1647"/>
                    <a:pt x="96863" y="3468"/>
                  </a:cubicBezTo>
                  <a:lnTo>
                    <a:pt x="2319440" y="1289343"/>
                  </a:lnTo>
                  <a:cubicBezTo>
                    <a:pt x="2328470" y="1294582"/>
                    <a:pt x="2327329" y="1303631"/>
                    <a:pt x="2316874" y="1309727"/>
                  </a:cubicBezTo>
                  <a:lnTo>
                    <a:pt x="2264123" y="1340492"/>
                  </a:lnTo>
                  <a:cubicBezTo>
                    <a:pt x="2253231" y="1346474"/>
                    <a:pt x="2240152" y="1346931"/>
                    <a:pt x="2228861" y="134173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2704;p47">
              <a:extLst>
                <a:ext uri="{FF2B5EF4-FFF2-40B4-BE49-F238E27FC236}">
                  <a16:creationId xmlns:a16="http://schemas.microsoft.com/office/drawing/2014/main" id="{874102F3-FA55-428E-A24B-F8420C305410}"/>
                </a:ext>
              </a:extLst>
            </p:cNvPr>
            <p:cNvSpPr/>
            <p:nvPr/>
          </p:nvSpPr>
          <p:spPr>
            <a:xfrm>
              <a:off x="2758377" y="3858961"/>
              <a:ext cx="1752611" cy="1013632"/>
            </a:xfrm>
            <a:custGeom>
              <a:avLst/>
              <a:gdLst/>
              <a:ahLst/>
              <a:cxnLst/>
              <a:rect l="l" t="t" r="r" b="b"/>
              <a:pathLst>
                <a:path w="1752611" h="1013632" extrusionOk="0">
                  <a:moveTo>
                    <a:pt x="1751672" y="634261"/>
                  </a:moveTo>
                  <a:cubicBezTo>
                    <a:pt x="1748498" y="641186"/>
                    <a:pt x="1743071" y="646834"/>
                    <a:pt x="1736275" y="650263"/>
                  </a:cubicBezTo>
                  <a:lnTo>
                    <a:pt x="1124743" y="1004117"/>
                  </a:lnTo>
                  <a:cubicBezTo>
                    <a:pt x="1103871" y="1015747"/>
                    <a:pt x="1078721" y="1016775"/>
                    <a:pt x="1056974" y="1006879"/>
                  </a:cubicBezTo>
                  <a:lnTo>
                    <a:pt x="11458" y="402136"/>
                  </a:lnTo>
                  <a:cubicBezTo>
                    <a:pt x="6990" y="399812"/>
                    <a:pt x="3390" y="396107"/>
                    <a:pt x="1193" y="391564"/>
                  </a:cubicBezTo>
                  <a:cubicBezTo>
                    <a:pt x="-2609" y="382039"/>
                    <a:pt x="2714" y="371466"/>
                    <a:pt x="16591" y="363465"/>
                  </a:cubicBezTo>
                  <a:lnTo>
                    <a:pt x="628218" y="9516"/>
                  </a:lnTo>
                  <a:cubicBezTo>
                    <a:pt x="649090" y="-2114"/>
                    <a:pt x="674240" y="-3143"/>
                    <a:pt x="695986" y="6754"/>
                  </a:cubicBezTo>
                  <a:lnTo>
                    <a:pt x="1741502" y="611496"/>
                  </a:lnTo>
                  <a:cubicBezTo>
                    <a:pt x="1750266" y="615306"/>
                    <a:pt x="1754676" y="625174"/>
                    <a:pt x="1751672" y="63426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2705;p47">
              <a:extLst>
                <a:ext uri="{FF2B5EF4-FFF2-40B4-BE49-F238E27FC236}">
                  <a16:creationId xmlns:a16="http://schemas.microsoft.com/office/drawing/2014/main" id="{66560ECA-D3EE-4868-A438-EE07E4EE71FA}"/>
                </a:ext>
              </a:extLst>
            </p:cNvPr>
            <p:cNvSpPr/>
            <p:nvPr/>
          </p:nvSpPr>
          <p:spPr>
            <a:xfrm>
              <a:off x="2759571" y="3871207"/>
              <a:ext cx="1750478" cy="1001386"/>
            </a:xfrm>
            <a:custGeom>
              <a:avLst/>
              <a:gdLst/>
              <a:ahLst/>
              <a:cxnLst/>
              <a:rect l="l" t="t" r="r" b="b"/>
              <a:pathLst>
                <a:path w="1750478" h="1001386" extrusionOk="0">
                  <a:moveTo>
                    <a:pt x="1750479" y="622015"/>
                  </a:moveTo>
                  <a:cubicBezTo>
                    <a:pt x="1747304" y="628939"/>
                    <a:pt x="1741877" y="634588"/>
                    <a:pt x="1735081" y="638017"/>
                  </a:cubicBezTo>
                  <a:lnTo>
                    <a:pt x="1123550" y="991870"/>
                  </a:lnTo>
                  <a:cubicBezTo>
                    <a:pt x="1102677" y="1003501"/>
                    <a:pt x="1077528" y="1004529"/>
                    <a:pt x="1055781" y="994633"/>
                  </a:cubicBezTo>
                  <a:lnTo>
                    <a:pt x="10265" y="389890"/>
                  </a:lnTo>
                  <a:cubicBezTo>
                    <a:pt x="5797" y="387566"/>
                    <a:pt x="2197" y="383861"/>
                    <a:pt x="0" y="379318"/>
                  </a:cubicBezTo>
                  <a:cubicBezTo>
                    <a:pt x="3240" y="372460"/>
                    <a:pt x="8654" y="366869"/>
                    <a:pt x="15398" y="363411"/>
                  </a:cubicBezTo>
                  <a:lnTo>
                    <a:pt x="627024" y="9557"/>
                  </a:lnTo>
                  <a:cubicBezTo>
                    <a:pt x="647887" y="-2092"/>
                    <a:pt x="673027" y="-3149"/>
                    <a:pt x="694793" y="6700"/>
                  </a:cubicBezTo>
                  <a:lnTo>
                    <a:pt x="1740309" y="611537"/>
                  </a:lnTo>
                  <a:cubicBezTo>
                    <a:pt x="1744748" y="613823"/>
                    <a:pt x="1748321" y="617509"/>
                    <a:pt x="1750479" y="62201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2706;p47">
              <a:extLst>
                <a:ext uri="{FF2B5EF4-FFF2-40B4-BE49-F238E27FC236}">
                  <a16:creationId xmlns:a16="http://schemas.microsoft.com/office/drawing/2014/main" id="{E52EB947-FAD3-4E12-B49F-828D3EF555D7}"/>
                </a:ext>
              </a:extLst>
            </p:cNvPr>
            <p:cNvSpPr/>
            <p:nvPr/>
          </p:nvSpPr>
          <p:spPr>
            <a:xfrm>
              <a:off x="3817633" y="2891711"/>
              <a:ext cx="2255273" cy="1359741"/>
            </a:xfrm>
            <a:custGeom>
              <a:avLst/>
              <a:gdLst/>
              <a:ahLst/>
              <a:cxnLst/>
              <a:rect l="l" t="t" r="r" b="b"/>
              <a:pathLst>
                <a:path w="2255273" h="1359741" extrusionOk="0">
                  <a:moveTo>
                    <a:pt x="2238450" y="1357766"/>
                  </a:moveTo>
                  <a:lnTo>
                    <a:pt x="15873" y="71891"/>
                  </a:lnTo>
                  <a:cubicBezTo>
                    <a:pt x="5950" y="64538"/>
                    <a:pt x="67" y="52927"/>
                    <a:pt x="0" y="40554"/>
                  </a:cubicBezTo>
                  <a:lnTo>
                    <a:pt x="0" y="14360"/>
                  </a:lnTo>
                  <a:cubicBezTo>
                    <a:pt x="0" y="2263"/>
                    <a:pt x="7319" y="-3261"/>
                    <a:pt x="16348" y="1978"/>
                  </a:cubicBezTo>
                  <a:lnTo>
                    <a:pt x="2238925" y="1287852"/>
                  </a:lnTo>
                  <a:cubicBezTo>
                    <a:pt x="2249028" y="1295063"/>
                    <a:pt x="2255092" y="1306664"/>
                    <a:pt x="2255273" y="1319094"/>
                  </a:cubicBezTo>
                  <a:lnTo>
                    <a:pt x="2255273" y="1345288"/>
                  </a:lnTo>
                  <a:cubicBezTo>
                    <a:pt x="2254798" y="1357480"/>
                    <a:pt x="2247479" y="1363005"/>
                    <a:pt x="2238450" y="1357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2707;p47">
              <a:extLst>
                <a:ext uri="{FF2B5EF4-FFF2-40B4-BE49-F238E27FC236}">
                  <a16:creationId xmlns:a16="http://schemas.microsoft.com/office/drawing/2014/main" id="{0A0E9CBB-21AF-41E5-8511-DC72E291B2F4}"/>
                </a:ext>
              </a:extLst>
            </p:cNvPr>
            <p:cNvSpPr/>
            <p:nvPr/>
          </p:nvSpPr>
          <p:spPr>
            <a:xfrm>
              <a:off x="3899944" y="2334804"/>
              <a:ext cx="319167" cy="507819"/>
            </a:xfrm>
            <a:custGeom>
              <a:avLst/>
              <a:gdLst/>
              <a:ahLst/>
              <a:cxnLst/>
              <a:rect l="l" t="t" r="r" b="b"/>
              <a:pathLst>
                <a:path w="319167" h="507819" extrusionOk="0">
                  <a:moveTo>
                    <a:pt x="269363" y="501829"/>
                  </a:moveTo>
                  <a:lnTo>
                    <a:pt x="49804" y="375052"/>
                  </a:lnTo>
                  <a:cubicBezTo>
                    <a:pt x="22336" y="359145"/>
                    <a:pt x="0" y="316378"/>
                    <a:pt x="0" y="279802"/>
                  </a:cubicBezTo>
                  <a:lnTo>
                    <a:pt x="0" y="43867"/>
                  </a:lnTo>
                  <a:cubicBezTo>
                    <a:pt x="0" y="7101"/>
                    <a:pt x="22336" y="-9758"/>
                    <a:pt x="49804" y="5767"/>
                  </a:cubicBezTo>
                  <a:lnTo>
                    <a:pt x="269363" y="132926"/>
                  </a:lnTo>
                  <a:cubicBezTo>
                    <a:pt x="296926" y="148833"/>
                    <a:pt x="319168" y="191600"/>
                    <a:pt x="319168" y="228176"/>
                  </a:cubicBezTo>
                  <a:lnTo>
                    <a:pt x="319168" y="464110"/>
                  </a:lnTo>
                  <a:cubicBezTo>
                    <a:pt x="318787" y="500877"/>
                    <a:pt x="296546" y="517736"/>
                    <a:pt x="269363" y="5018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2708;p47">
              <a:extLst>
                <a:ext uri="{FF2B5EF4-FFF2-40B4-BE49-F238E27FC236}">
                  <a16:creationId xmlns:a16="http://schemas.microsoft.com/office/drawing/2014/main" id="{612CB45C-51C9-4ECC-A732-0EA7DEFA26CA}"/>
                </a:ext>
              </a:extLst>
            </p:cNvPr>
            <p:cNvSpPr/>
            <p:nvPr/>
          </p:nvSpPr>
          <p:spPr>
            <a:xfrm>
              <a:off x="3899468" y="1737396"/>
              <a:ext cx="318787" cy="562544"/>
            </a:xfrm>
            <a:custGeom>
              <a:avLst/>
              <a:gdLst/>
              <a:ahLst/>
              <a:cxnLst/>
              <a:rect l="l" t="t" r="r" b="b"/>
              <a:pathLst>
                <a:path w="318787" h="562544" extrusionOk="0">
                  <a:moveTo>
                    <a:pt x="268983" y="558884"/>
                  </a:moveTo>
                  <a:lnTo>
                    <a:pt x="49805" y="432106"/>
                  </a:lnTo>
                  <a:cubicBezTo>
                    <a:pt x="22336" y="416200"/>
                    <a:pt x="0" y="351144"/>
                    <a:pt x="0" y="319330"/>
                  </a:cubicBezTo>
                  <a:lnTo>
                    <a:pt x="0" y="43867"/>
                  </a:lnTo>
                  <a:cubicBezTo>
                    <a:pt x="0" y="7101"/>
                    <a:pt x="22336" y="-9758"/>
                    <a:pt x="49805" y="5767"/>
                  </a:cubicBezTo>
                  <a:lnTo>
                    <a:pt x="268983" y="132545"/>
                  </a:lnTo>
                  <a:cubicBezTo>
                    <a:pt x="296546" y="148452"/>
                    <a:pt x="318787" y="191219"/>
                    <a:pt x="318787" y="227795"/>
                  </a:cubicBezTo>
                  <a:lnTo>
                    <a:pt x="318787" y="503258"/>
                  </a:lnTo>
                  <a:cubicBezTo>
                    <a:pt x="318787" y="535643"/>
                    <a:pt x="296546" y="574791"/>
                    <a:pt x="268983" y="558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709;p47">
              <a:extLst>
                <a:ext uri="{FF2B5EF4-FFF2-40B4-BE49-F238E27FC236}">
                  <a16:creationId xmlns:a16="http://schemas.microsoft.com/office/drawing/2014/main" id="{98DBFE25-EE42-45F5-AA5F-5413E9CB4245}"/>
                </a:ext>
              </a:extLst>
            </p:cNvPr>
            <p:cNvSpPr/>
            <p:nvPr/>
          </p:nvSpPr>
          <p:spPr>
            <a:xfrm>
              <a:off x="3979213" y="1913870"/>
              <a:ext cx="161864" cy="209418"/>
            </a:xfrm>
            <a:custGeom>
              <a:avLst/>
              <a:gdLst/>
              <a:ahLst/>
              <a:cxnLst/>
              <a:rect l="l" t="t" r="r" b="b"/>
              <a:pathLst>
                <a:path w="161864" h="209418" extrusionOk="0">
                  <a:moveTo>
                    <a:pt x="80885" y="198388"/>
                  </a:moveTo>
                  <a:cubicBezTo>
                    <a:pt x="36308" y="172575"/>
                    <a:pt x="0" y="109519"/>
                    <a:pt x="0" y="57894"/>
                  </a:cubicBezTo>
                  <a:cubicBezTo>
                    <a:pt x="0" y="6268"/>
                    <a:pt x="36308" y="-14782"/>
                    <a:pt x="80885" y="11031"/>
                  </a:cubicBezTo>
                  <a:cubicBezTo>
                    <a:pt x="125462" y="36844"/>
                    <a:pt x="161865" y="99899"/>
                    <a:pt x="161865" y="151525"/>
                  </a:cubicBezTo>
                  <a:cubicBezTo>
                    <a:pt x="161865" y="203150"/>
                    <a:pt x="125557" y="224200"/>
                    <a:pt x="80885" y="198388"/>
                  </a:cubicBezTo>
                  <a:close/>
                  <a:moveTo>
                    <a:pt x="80885" y="35034"/>
                  </a:moveTo>
                  <a:cubicBezTo>
                    <a:pt x="47714" y="15984"/>
                    <a:pt x="20720" y="31510"/>
                    <a:pt x="20720" y="69895"/>
                  </a:cubicBezTo>
                  <a:cubicBezTo>
                    <a:pt x="22916" y="112443"/>
                    <a:pt x="45280" y="151382"/>
                    <a:pt x="80885" y="174670"/>
                  </a:cubicBezTo>
                  <a:cubicBezTo>
                    <a:pt x="114151" y="193720"/>
                    <a:pt x="141145" y="178290"/>
                    <a:pt x="141145" y="139904"/>
                  </a:cubicBezTo>
                  <a:cubicBezTo>
                    <a:pt x="138949" y="97299"/>
                    <a:pt x="116556" y="58322"/>
                    <a:pt x="80885" y="3503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710;p47">
              <a:extLst>
                <a:ext uri="{FF2B5EF4-FFF2-40B4-BE49-F238E27FC236}">
                  <a16:creationId xmlns:a16="http://schemas.microsoft.com/office/drawing/2014/main" id="{748DAB90-8AE1-4B3D-9F48-95563789A65B}"/>
                </a:ext>
              </a:extLst>
            </p:cNvPr>
            <p:cNvSpPr/>
            <p:nvPr/>
          </p:nvSpPr>
          <p:spPr>
            <a:xfrm>
              <a:off x="4045651" y="1966906"/>
              <a:ext cx="50374" cy="107156"/>
            </a:xfrm>
            <a:custGeom>
              <a:avLst/>
              <a:gdLst/>
              <a:ahLst/>
              <a:cxnLst/>
              <a:rect l="l" t="t" r="r" b="b"/>
              <a:pathLst>
                <a:path w="50374" h="107156" extrusionOk="0">
                  <a:moveTo>
                    <a:pt x="36688" y="107156"/>
                  </a:moveTo>
                  <a:lnTo>
                    <a:pt x="0" y="48673"/>
                  </a:lnTo>
                  <a:lnTo>
                    <a:pt x="0" y="0"/>
                  </a:lnTo>
                  <a:lnTo>
                    <a:pt x="20720" y="12001"/>
                  </a:lnTo>
                  <a:lnTo>
                    <a:pt x="20720" y="49816"/>
                  </a:lnTo>
                  <a:lnTo>
                    <a:pt x="50375" y="96964"/>
                  </a:lnTo>
                  <a:lnTo>
                    <a:pt x="36688" y="10715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711;p47">
              <a:extLst>
                <a:ext uri="{FF2B5EF4-FFF2-40B4-BE49-F238E27FC236}">
                  <a16:creationId xmlns:a16="http://schemas.microsoft.com/office/drawing/2014/main" id="{D08D44D3-9B1F-41DA-8AAE-BF139205F240}"/>
                </a:ext>
              </a:extLst>
            </p:cNvPr>
            <p:cNvSpPr/>
            <p:nvPr/>
          </p:nvSpPr>
          <p:spPr>
            <a:xfrm>
              <a:off x="3899183" y="1178204"/>
              <a:ext cx="318787" cy="538687"/>
            </a:xfrm>
            <a:custGeom>
              <a:avLst/>
              <a:gdLst/>
              <a:ahLst/>
              <a:cxnLst/>
              <a:rect l="l" t="t" r="r" b="b"/>
              <a:pathLst>
                <a:path w="318787" h="538687" extrusionOk="0">
                  <a:moveTo>
                    <a:pt x="268983" y="535432"/>
                  </a:moveTo>
                  <a:lnTo>
                    <a:pt x="49805" y="408655"/>
                  </a:lnTo>
                  <a:cubicBezTo>
                    <a:pt x="22336" y="392653"/>
                    <a:pt x="0" y="321025"/>
                    <a:pt x="0" y="289116"/>
                  </a:cubicBezTo>
                  <a:lnTo>
                    <a:pt x="0" y="35560"/>
                  </a:lnTo>
                  <a:cubicBezTo>
                    <a:pt x="0" y="3747"/>
                    <a:pt x="22336" y="-9207"/>
                    <a:pt x="49805" y="6985"/>
                  </a:cubicBezTo>
                  <a:lnTo>
                    <a:pt x="268983" y="133858"/>
                  </a:lnTo>
                  <a:cubicBezTo>
                    <a:pt x="298400" y="153033"/>
                    <a:pt x="316905" y="185135"/>
                    <a:pt x="318787" y="220250"/>
                  </a:cubicBezTo>
                  <a:lnTo>
                    <a:pt x="318787" y="473901"/>
                  </a:lnTo>
                  <a:cubicBezTo>
                    <a:pt x="318787" y="505429"/>
                    <a:pt x="296546" y="551339"/>
                    <a:pt x="268983" y="5354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712;p47">
              <a:extLst>
                <a:ext uri="{FF2B5EF4-FFF2-40B4-BE49-F238E27FC236}">
                  <a16:creationId xmlns:a16="http://schemas.microsoft.com/office/drawing/2014/main" id="{642127EF-011F-4E9C-97D0-63B65DA4F574}"/>
                </a:ext>
              </a:extLst>
            </p:cNvPr>
            <p:cNvSpPr/>
            <p:nvPr/>
          </p:nvSpPr>
          <p:spPr>
            <a:xfrm>
              <a:off x="3979213" y="1338206"/>
              <a:ext cx="159393" cy="203465"/>
            </a:xfrm>
            <a:custGeom>
              <a:avLst/>
              <a:gdLst/>
              <a:ahLst/>
              <a:cxnLst/>
              <a:rect l="l" t="t" r="r" b="b"/>
              <a:pathLst>
                <a:path w="159393" h="203465" extrusionOk="0">
                  <a:moveTo>
                    <a:pt x="79364" y="71487"/>
                  </a:moveTo>
                  <a:cubicBezTo>
                    <a:pt x="66153" y="63867"/>
                    <a:pt x="55507" y="70059"/>
                    <a:pt x="55507" y="85394"/>
                  </a:cubicBezTo>
                  <a:cubicBezTo>
                    <a:pt x="56401" y="102231"/>
                    <a:pt x="65259" y="117629"/>
                    <a:pt x="79364" y="126828"/>
                  </a:cubicBezTo>
                  <a:cubicBezTo>
                    <a:pt x="92576" y="134448"/>
                    <a:pt x="103316" y="128256"/>
                    <a:pt x="103316" y="113016"/>
                  </a:cubicBezTo>
                  <a:cubicBezTo>
                    <a:pt x="102356" y="96150"/>
                    <a:pt x="93469" y="80738"/>
                    <a:pt x="79364" y="71487"/>
                  </a:cubicBezTo>
                  <a:close/>
                  <a:moveTo>
                    <a:pt x="143141" y="81012"/>
                  </a:moveTo>
                  <a:lnTo>
                    <a:pt x="124131" y="69963"/>
                  </a:lnTo>
                  <a:cubicBezTo>
                    <a:pt x="121052" y="67857"/>
                    <a:pt x="118828" y="64715"/>
                    <a:pt x="117858" y="61105"/>
                  </a:cubicBezTo>
                  <a:lnTo>
                    <a:pt x="112916" y="41007"/>
                  </a:lnTo>
                  <a:cubicBezTo>
                    <a:pt x="111880" y="37405"/>
                    <a:pt x="109627" y="34274"/>
                    <a:pt x="106548" y="32149"/>
                  </a:cubicBezTo>
                  <a:lnTo>
                    <a:pt x="52371" y="812"/>
                  </a:lnTo>
                  <a:cubicBezTo>
                    <a:pt x="49709" y="-712"/>
                    <a:pt x="46953" y="-45"/>
                    <a:pt x="46098" y="2431"/>
                  </a:cubicBezTo>
                  <a:lnTo>
                    <a:pt x="41155" y="16719"/>
                  </a:lnTo>
                  <a:cubicBezTo>
                    <a:pt x="40271" y="18799"/>
                    <a:pt x="37867" y="19765"/>
                    <a:pt x="35795" y="18876"/>
                  </a:cubicBezTo>
                  <a:cubicBezTo>
                    <a:pt x="35462" y="18737"/>
                    <a:pt x="35158" y="18556"/>
                    <a:pt x="34882" y="18338"/>
                  </a:cubicBezTo>
                  <a:lnTo>
                    <a:pt x="15873" y="7289"/>
                  </a:lnTo>
                  <a:cubicBezTo>
                    <a:pt x="7129" y="2145"/>
                    <a:pt x="0" y="6336"/>
                    <a:pt x="0" y="16814"/>
                  </a:cubicBezTo>
                  <a:lnTo>
                    <a:pt x="0" y="99872"/>
                  </a:lnTo>
                  <a:cubicBezTo>
                    <a:pt x="608" y="111084"/>
                    <a:pt x="6501" y="121337"/>
                    <a:pt x="15873" y="127494"/>
                  </a:cubicBezTo>
                  <a:lnTo>
                    <a:pt x="143426" y="201313"/>
                  </a:lnTo>
                  <a:cubicBezTo>
                    <a:pt x="152170" y="206361"/>
                    <a:pt x="159394" y="202266"/>
                    <a:pt x="159394" y="191788"/>
                  </a:cubicBezTo>
                  <a:lnTo>
                    <a:pt x="159394" y="108444"/>
                  </a:lnTo>
                  <a:cubicBezTo>
                    <a:pt x="158700" y="97136"/>
                    <a:pt x="152655" y="86841"/>
                    <a:pt x="143141" y="80727"/>
                  </a:cubicBezTo>
                  <a:close/>
                  <a:moveTo>
                    <a:pt x="79364" y="145592"/>
                  </a:moveTo>
                  <a:cubicBezTo>
                    <a:pt x="55878" y="130194"/>
                    <a:pt x="41089" y="104524"/>
                    <a:pt x="39540" y="76440"/>
                  </a:cubicBezTo>
                  <a:cubicBezTo>
                    <a:pt x="39540" y="50913"/>
                    <a:pt x="57408" y="40626"/>
                    <a:pt x="79364" y="53390"/>
                  </a:cubicBezTo>
                  <a:cubicBezTo>
                    <a:pt x="102907" y="68733"/>
                    <a:pt x="117716" y="94435"/>
                    <a:pt x="119189" y="122541"/>
                  </a:cubicBezTo>
                  <a:cubicBezTo>
                    <a:pt x="119189" y="147687"/>
                    <a:pt x="101415" y="158070"/>
                    <a:pt x="79364" y="145306"/>
                  </a:cubicBezTo>
                  <a:close/>
                  <a:moveTo>
                    <a:pt x="137533" y="109111"/>
                  </a:moveTo>
                  <a:cubicBezTo>
                    <a:pt x="134292" y="106996"/>
                    <a:pt x="132239" y="103459"/>
                    <a:pt x="132020" y="99586"/>
                  </a:cubicBezTo>
                  <a:cubicBezTo>
                    <a:pt x="132020" y="95967"/>
                    <a:pt x="134491" y="94538"/>
                    <a:pt x="137533" y="96348"/>
                  </a:cubicBezTo>
                  <a:cubicBezTo>
                    <a:pt x="140812" y="98441"/>
                    <a:pt x="142903" y="101982"/>
                    <a:pt x="143141" y="105873"/>
                  </a:cubicBezTo>
                  <a:cubicBezTo>
                    <a:pt x="143141" y="109206"/>
                    <a:pt x="140669" y="110635"/>
                    <a:pt x="137533" y="1088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713;p47">
              <a:extLst>
                <a:ext uri="{FF2B5EF4-FFF2-40B4-BE49-F238E27FC236}">
                  <a16:creationId xmlns:a16="http://schemas.microsoft.com/office/drawing/2014/main" id="{7AAEAF27-FCF8-408A-8E2A-F5DA5E683FC4}"/>
                </a:ext>
              </a:extLst>
            </p:cNvPr>
            <p:cNvSpPr/>
            <p:nvPr/>
          </p:nvSpPr>
          <p:spPr>
            <a:xfrm>
              <a:off x="3993280" y="2480040"/>
              <a:ext cx="134491" cy="224767"/>
            </a:xfrm>
            <a:custGeom>
              <a:avLst/>
              <a:gdLst/>
              <a:ahLst/>
              <a:cxnLst/>
              <a:rect l="l" t="t" r="r" b="b"/>
              <a:pathLst>
                <a:path w="134491" h="224767" extrusionOk="0">
                  <a:moveTo>
                    <a:pt x="134491" y="125994"/>
                  </a:moveTo>
                  <a:cubicBezTo>
                    <a:pt x="134491" y="168951"/>
                    <a:pt x="67293" y="224768"/>
                    <a:pt x="67293" y="224768"/>
                  </a:cubicBezTo>
                  <a:cubicBezTo>
                    <a:pt x="67293" y="224768"/>
                    <a:pt x="0" y="91418"/>
                    <a:pt x="0" y="48174"/>
                  </a:cubicBezTo>
                  <a:cubicBezTo>
                    <a:pt x="0" y="4931"/>
                    <a:pt x="30130" y="-12214"/>
                    <a:pt x="67293" y="9217"/>
                  </a:cubicBezTo>
                  <a:cubicBezTo>
                    <a:pt x="106975" y="35192"/>
                    <a:pt x="131935" y="78559"/>
                    <a:pt x="134491" y="1259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714;p47">
              <a:extLst>
                <a:ext uri="{FF2B5EF4-FFF2-40B4-BE49-F238E27FC236}">
                  <a16:creationId xmlns:a16="http://schemas.microsoft.com/office/drawing/2014/main" id="{5060EDA3-659D-4DE9-8D06-5C426CCCE253}"/>
                </a:ext>
              </a:extLst>
            </p:cNvPr>
            <p:cNvSpPr/>
            <p:nvPr/>
          </p:nvSpPr>
          <p:spPr>
            <a:xfrm rot="-1801764">
              <a:off x="4024636" y="2501896"/>
              <a:ext cx="71791" cy="124475"/>
            </a:xfrm>
            <a:custGeom>
              <a:avLst/>
              <a:gdLst/>
              <a:ahLst/>
              <a:cxnLst/>
              <a:rect l="l" t="t" r="r" b="b"/>
              <a:pathLst>
                <a:path w="71855" h="124586" extrusionOk="0">
                  <a:moveTo>
                    <a:pt x="71855" y="62293"/>
                  </a:moveTo>
                  <a:cubicBezTo>
                    <a:pt x="71855" y="96697"/>
                    <a:pt x="55770" y="124587"/>
                    <a:pt x="35928" y="124587"/>
                  </a:cubicBezTo>
                  <a:cubicBezTo>
                    <a:pt x="16085" y="124587"/>
                    <a:pt x="0" y="96697"/>
                    <a:pt x="0" y="62293"/>
                  </a:cubicBezTo>
                  <a:cubicBezTo>
                    <a:pt x="0" y="27890"/>
                    <a:pt x="16085" y="0"/>
                    <a:pt x="35928" y="0"/>
                  </a:cubicBezTo>
                  <a:cubicBezTo>
                    <a:pt x="55770" y="0"/>
                    <a:pt x="71855" y="27890"/>
                    <a:pt x="71855" y="6229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715;p47">
              <a:extLst>
                <a:ext uri="{FF2B5EF4-FFF2-40B4-BE49-F238E27FC236}">
                  <a16:creationId xmlns:a16="http://schemas.microsoft.com/office/drawing/2014/main" id="{F13FFC3C-A438-473B-ABF3-B2C8A45F4A27}"/>
                </a:ext>
              </a:extLst>
            </p:cNvPr>
            <p:cNvSpPr/>
            <p:nvPr/>
          </p:nvSpPr>
          <p:spPr>
            <a:xfrm>
              <a:off x="4492846" y="2048739"/>
              <a:ext cx="559351" cy="469824"/>
            </a:xfrm>
            <a:custGeom>
              <a:avLst/>
              <a:gdLst/>
              <a:ahLst/>
              <a:cxnLst/>
              <a:rect l="l" t="t" r="r" b="b"/>
              <a:pathLst>
                <a:path w="559351" h="469824" extrusionOk="0">
                  <a:moveTo>
                    <a:pt x="514299" y="464425"/>
                  </a:moveTo>
                  <a:lnTo>
                    <a:pt x="45147" y="192963"/>
                  </a:lnTo>
                  <a:cubicBezTo>
                    <a:pt x="20245" y="178580"/>
                    <a:pt x="0" y="139908"/>
                    <a:pt x="0" y="106571"/>
                  </a:cubicBezTo>
                  <a:lnTo>
                    <a:pt x="0" y="39610"/>
                  </a:lnTo>
                  <a:cubicBezTo>
                    <a:pt x="0" y="6273"/>
                    <a:pt x="20245" y="-8968"/>
                    <a:pt x="45147" y="5415"/>
                  </a:cubicBezTo>
                  <a:lnTo>
                    <a:pt x="514299" y="276878"/>
                  </a:lnTo>
                  <a:cubicBezTo>
                    <a:pt x="539201" y="291261"/>
                    <a:pt x="559351" y="329932"/>
                    <a:pt x="559351" y="363270"/>
                  </a:cubicBezTo>
                  <a:lnTo>
                    <a:pt x="559351" y="430135"/>
                  </a:lnTo>
                  <a:cubicBezTo>
                    <a:pt x="559351" y="463473"/>
                    <a:pt x="539201" y="478808"/>
                    <a:pt x="514299" y="4644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716;p47">
              <a:extLst>
                <a:ext uri="{FF2B5EF4-FFF2-40B4-BE49-F238E27FC236}">
                  <a16:creationId xmlns:a16="http://schemas.microsoft.com/office/drawing/2014/main" id="{749B5BD5-B3E3-4D61-80F2-0F910AD9FD72}"/>
                </a:ext>
              </a:extLst>
            </p:cNvPr>
            <p:cNvSpPr/>
            <p:nvPr/>
          </p:nvSpPr>
          <p:spPr>
            <a:xfrm>
              <a:off x="4353888" y="2645824"/>
              <a:ext cx="1638988" cy="1231605"/>
            </a:xfrm>
            <a:custGeom>
              <a:avLst/>
              <a:gdLst/>
              <a:ahLst/>
              <a:cxnLst/>
              <a:rect l="l" t="t" r="r" b="b"/>
              <a:pathLst>
                <a:path w="1638988" h="1231605" extrusionOk="0">
                  <a:moveTo>
                    <a:pt x="1638989" y="734496"/>
                  </a:moveTo>
                  <a:cubicBezTo>
                    <a:pt x="1638989" y="734496"/>
                    <a:pt x="1138757" y="844986"/>
                    <a:pt x="734332" y="394835"/>
                  </a:cubicBezTo>
                  <a:cubicBezTo>
                    <a:pt x="329908" y="-55317"/>
                    <a:pt x="0" y="2405"/>
                    <a:pt x="0" y="2405"/>
                  </a:cubicBezTo>
                  <a:lnTo>
                    <a:pt x="0" y="283392"/>
                  </a:lnTo>
                  <a:lnTo>
                    <a:pt x="1638989" y="1231606"/>
                  </a:ln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717;p47">
              <a:extLst>
                <a:ext uri="{FF2B5EF4-FFF2-40B4-BE49-F238E27FC236}">
                  <a16:creationId xmlns:a16="http://schemas.microsoft.com/office/drawing/2014/main" id="{4EB03FE0-5A65-4DFE-BF9E-CBDE2417E3E6}"/>
                </a:ext>
              </a:extLst>
            </p:cNvPr>
            <p:cNvSpPr/>
            <p:nvPr/>
          </p:nvSpPr>
          <p:spPr>
            <a:xfrm>
              <a:off x="4353888" y="2645824"/>
              <a:ext cx="1638988" cy="746475"/>
            </a:xfrm>
            <a:custGeom>
              <a:avLst/>
              <a:gdLst/>
              <a:ahLst/>
              <a:cxnLst/>
              <a:rect l="l" t="t" r="r" b="b"/>
              <a:pathLst>
                <a:path w="1638988" h="746475" extrusionOk="0">
                  <a:moveTo>
                    <a:pt x="1638989" y="734496"/>
                  </a:moveTo>
                  <a:cubicBezTo>
                    <a:pt x="1638989" y="734496"/>
                    <a:pt x="1138757" y="844986"/>
                    <a:pt x="734332" y="394835"/>
                  </a:cubicBezTo>
                  <a:cubicBezTo>
                    <a:pt x="329908" y="-55317"/>
                    <a:pt x="0" y="2405"/>
                    <a:pt x="0" y="2405"/>
                  </a:cubicBezTo>
                </a:path>
              </a:pathLst>
            </a:custGeom>
            <a:noFill/>
            <a:ln w="10075" cap="flat" cmpd="sng">
              <a:solidFill>
                <a:srgbClr val="CCCEDD"/>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718;p47">
              <a:extLst>
                <a:ext uri="{FF2B5EF4-FFF2-40B4-BE49-F238E27FC236}">
                  <a16:creationId xmlns:a16="http://schemas.microsoft.com/office/drawing/2014/main" id="{D7033857-2404-4AE7-85F3-C840704B8529}"/>
                </a:ext>
              </a:extLst>
            </p:cNvPr>
            <p:cNvSpPr/>
            <p:nvPr/>
          </p:nvSpPr>
          <p:spPr>
            <a:xfrm>
              <a:off x="4257005" y="773645"/>
              <a:ext cx="165344" cy="325643"/>
            </a:xfrm>
            <a:custGeom>
              <a:avLst/>
              <a:gdLst/>
              <a:ahLst/>
              <a:cxnLst/>
              <a:rect l="l" t="t" r="r" b="b"/>
              <a:pathLst>
                <a:path w="165344" h="325643" extrusionOk="0">
                  <a:moveTo>
                    <a:pt x="94696" y="251714"/>
                  </a:moveTo>
                  <a:cubicBezTo>
                    <a:pt x="80068" y="277923"/>
                    <a:pt x="62295" y="302235"/>
                    <a:pt x="41755" y="324104"/>
                  </a:cubicBezTo>
                  <a:cubicBezTo>
                    <a:pt x="36052" y="330772"/>
                    <a:pt x="-7955" y="313912"/>
                    <a:pt x="1265" y="309150"/>
                  </a:cubicBezTo>
                  <a:cubicBezTo>
                    <a:pt x="10485" y="304387"/>
                    <a:pt x="39284" y="264192"/>
                    <a:pt x="53731" y="237331"/>
                  </a:cubicBezTo>
                  <a:cubicBezTo>
                    <a:pt x="65821" y="205263"/>
                    <a:pt x="76095" y="172541"/>
                    <a:pt x="84526" y="139319"/>
                  </a:cubicBezTo>
                  <a:cubicBezTo>
                    <a:pt x="93556" y="106458"/>
                    <a:pt x="101349" y="58261"/>
                    <a:pt x="108003" y="35592"/>
                  </a:cubicBezTo>
                  <a:cubicBezTo>
                    <a:pt x="111481" y="18487"/>
                    <a:pt x="124655" y="5022"/>
                    <a:pt x="141649" y="1207"/>
                  </a:cubicBezTo>
                  <a:cubicBezTo>
                    <a:pt x="157522" y="-2508"/>
                    <a:pt x="167787" y="1873"/>
                    <a:pt x="164841" y="21114"/>
                  </a:cubicBezTo>
                  <a:cubicBezTo>
                    <a:pt x="159423" y="54642"/>
                    <a:pt x="133475" y="185515"/>
                    <a:pt x="94696" y="2517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719;p47">
              <a:extLst>
                <a:ext uri="{FF2B5EF4-FFF2-40B4-BE49-F238E27FC236}">
                  <a16:creationId xmlns:a16="http://schemas.microsoft.com/office/drawing/2014/main" id="{8D53E956-C816-48EC-B2A5-9CE024EA2D5A}"/>
                </a:ext>
              </a:extLst>
            </p:cNvPr>
            <p:cNvSpPr/>
            <p:nvPr/>
          </p:nvSpPr>
          <p:spPr>
            <a:xfrm>
              <a:off x="4272441" y="1538278"/>
              <a:ext cx="113451" cy="88273"/>
            </a:xfrm>
            <a:custGeom>
              <a:avLst/>
              <a:gdLst/>
              <a:ahLst/>
              <a:cxnLst/>
              <a:rect l="l" t="t" r="r" b="b"/>
              <a:pathLst>
                <a:path w="113451" h="88273" extrusionOk="0">
                  <a:moveTo>
                    <a:pt x="104448" y="2"/>
                  </a:moveTo>
                  <a:cubicBezTo>
                    <a:pt x="90856" y="11146"/>
                    <a:pt x="70706" y="955"/>
                    <a:pt x="69660" y="2002"/>
                  </a:cubicBezTo>
                  <a:cubicBezTo>
                    <a:pt x="53645" y="16871"/>
                    <a:pt x="36860" y="30892"/>
                    <a:pt x="19381" y="44008"/>
                  </a:cubicBezTo>
                  <a:cubicBezTo>
                    <a:pt x="10827" y="50675"/>
                    <a:pt x="-2385" y="59629"/>
                    <a:pt x="371" y="72583"/>
                  </a:cubicBezTo>
                  <a:cubicBezTo>
                    <a:pt x="4648" y="95538"/>
                    <a:pt x="41432" y="88490"/>
                    <a:pt x="55308" y="81441"/>
                  </a:cubicBezTo>
                  <a:cubicBezTo>
                    <a:pt x="69185" y="74392"/>
                    <a:pt x="80591" y="62391"/>
                    <a:pt x="93327" y="54581"/>
                  </a:cubicBezTo>
                  <a:cubicBezTo>
                    <a:pt x="102832" y="48675"/>
                    <a:pt x="112337" y="45722"/>
                    <a:pt x="113382" y="33816"/>
                  </a:cubicBezTo>
                  <a:cubicBezTo>
                    <a:pt x="114238" y="26672"/>
                    <a:pt x="106919" y="-283"/>
                    <a:pt x="10444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720;p47">
              <a:extLst>
                <a:ext uri="{FF2B5EF4-FFF2-40B4-BE49-F238E27FC236}">
                  <a16:creationId xmlns:a16="http://schemas.microsoft.com/office/drawing/2014/main" id="{D2048B32-4DAF-46E9-A4E7-4853883A8450}"/>
                </a:ext>
              </a:extLst>
            </p:cNvPr>
            <p:cNvSpPr/>
            <p:nvPr/>
          </p:nvSpPr>
          <p:spPr>
            <a:xfrm>
              <a:off x="4272622" y="1567332"/>
              <a:ext cx="113035" cy="59179"/>
            </a:xfrm>
            <a:custGeom>
              <a:avLst/>
              <a:gdLst/>
              <a:ahLst/>
              <a:cxnLst/>
              <a:rect l="l" t="t" r="r" b="b"/>
              <a:pathLst>
                <a:path w="113035" h="59179" extrusionOk="0">
                  <a:moveTo>
                    <a:pt x="113011" y="0"/>
                  </a:moveTo>
                  <a:cubicBezTo>
                    <a:pt x="111205" y="11335"/>
                    <a:pt x="102080" y="14478"/>
                    <a:pt x="92766" y="20288"/>
                  </a:cubicBezTo>
                  <a:cubicBezTo>
                    <a:pt x="79459" y="28575"/>
                    <a:pt x="67674" y="40576"/>
                    <a:pt x="53797" y="47625"/>
                  </a:cubicBezTo>
                  <a:cubicBezTo>
                    <a:pt x="39920" y="54673"/>
                    <a:pt x="9030" y="60579"/>
                    <a:pt x="0" y="44101"/>
                  </a:cubicBezTo>
                  <a:cubicBezTo>
                    <a:pt x="4847" y="66294"/>
                    <a:pt x="41060" y="59341"/>
                    <a:pt x="54747" y="52388"/>
                  </a:cubicBezTo>
                  <a:cubicBezTo>
                    <a:pt x="68434" y="45434"/>
                    <a:pt x="80029" y="33338"/>
                    <a:pt x="92766" y="25527"/>
                  </a:cubicBezTo>
                  <a:cubicBezTo>
                    <a:pt x="102271" y="19621"/>
                    <a:pt x="111775" y="16669"/>
                    <a:pt x="112821" y="4763"/>
                  </a:cubicBezTo>
                  <a:cubicBezTo>
                    <a:pt x="113011" y="3181"/>
                    <a:pt x="113077" y="1591"/>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721;p47">
              <a:extLst>
                <a:ext uri="{FF2B5EF4-FFF2-40B4-BE49-F238E27FC236}">
                  <a16:creationId xmlns:a16="http://schemas.microsoft.com/office/drawing/2014/main" id="{57B29580-F30A-49C8-A3E0-AE031B817218}"/>
                </a:ext>
              </a:extLst>
            </p:cNvPr>
            <p:cNvSpPr/>
            <p:nvPr/>
          </p:nvSpPr>
          <p:spPr>
            <a:xfrm>
              <a:off x="4135669" y="1458312"/>
              <a:ext cx="113522" cy="85076"/>
            </a:xfrm>
            <a:custGeom>
              <a:avLst/>
              <a:gdLst/>
              <a:ahLst/>
              <a:cxnLst/>
              <a:rect l="l" t="t" r="r" b="b"/>
              <a:pathLst>
                <a:path w="113522" h="85076" extrusionOk="0">
                  <a:moveTo>
                    <a:pt x="102832" y="54"/>
                  </a:moveTo>
                  <a:cubicBezTo>
                    <a:pt x="89240" y="11198"/>
                    <a:pt x="65383" y="-898"/>
                    <a:pt x="64338" y="54"/>
                  </a:cubicBezTo>
                  <a:cubicBezTo>
                    <a:pt x="50176" y="14503"/>
                    <a:pt x="35168" y="28084"/>
                    <a:pt x="19381" y="40726"/>
                  </a:cubicBezTo>
                  <a:cubicBezTo>
                    <a:pt x="10827" y="47489"/>
                    <a:pt x="-2385" y="56442"/>
                    <a:pt x="371" y="69301"/>
                  </a:cubicBezTo>
                  <a:cubicBezTo>
                    <a:pt x="4648" y="92351"/>
                    <a:pt x="41432" y="85303"/>
                    <a:pt x="55403" y="78254"/>
                  </a:cubicBezTo>
                  <a:cubicBezTo>
                    <a:pt x="69375" y="71206"/>
                    <a:pt x="80591" y="59204"/>
                    <a:pt x="93422" y="51299"/>
                  </a:cubicBezTo>
                  <a:cubicBezTo>
                    <a:pt x="102927" y="45488"/>
                    <a:pt x="112432" y="42440"/>
                    <a:pt x="113477" y="30629"/>
                  </a:cubicBezTo>
                  <a:cubicBezTo>
                    <a:pt x="114238" y="23486"/>
                    <a:pt x="105303" y="-232"/>
                    <a:pt x="102832" y="5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722;p47">
              <a:extLst>
                <a:ext uri="{FF2B5EF4-FFF2-40B4-BE49-F238E27FC236}">
                  <a16:creationId xmlns:a16="http://schemas.microsoft.com/office/drawing/2014/main" id="{0E0C6A6C-463B-4638-AE3F-64233E351BD4}"/>
                </a:ext>
              </a:extLst>
            </p:cNvPr>
            <p:cNvSpPr/>
            <p:nvPr/>
          </p:nvSpPr>
          <p:spPr>
            <a:xfrm>
              <a:off x="4135660" y="1485798"/>
              <a:ext cx="113035" cy="59179"/>
            </a:xfrm>
            <a:custGeom>
              <a:avLst/>
              <a:gdLst/>
              <a:ahLst/>
              <a:cxnLst/>
              <a:rect l="l" t="t" r="r" b="b"/>
              <a:pathLst>
                <a:path w="113035" h="59179" extrusionOk="0">
                  <a:moveTo>
                    <a:pt x="113011" y="0"/>
                  </a:moveTo>
                  <a:cubicBezTo>
                    <a:pt x="111205" y="11335"/>
                    <a:pt x="102080" y="14478"/>
                    <a:pt x="92766" y="20288"/>
                  </a:cubicBezTo>
                  <a:cubicBezTo>
                    <a:pt x="79459" y="28575"/>
                    <a:pt x="67673" y="40577"/>
                    <a:pt x="53796" y="47625"/>
                  </a:cubicBezTo>
                  <a:cubicBezTo>
                    <a:pt x="39920" y="54674"/>
                    <a:pt x="8934" y="60579"/>
                    <a:pt x="0" y="44101"/>
                  </a:cubicBezTo>
                  <a:cubicBezTo>
                    <a:pt x="4847" y="66294"/>
                    <a:pt x="40965" y="59341"/>
                    <a:pt x="54747" y="52388"/>
                  </a:cubicBezTo>
                  <a:cubicBezTo>
                    <a:pt x="68529" y="45434"/>
                    <a:pt x="79934" y="33338"/>
                    <a:pt x="92766" y="25432"/>
                  </a:cubicBezTo>
                  <a:cubicBezTo>
                    <a:pt x="102270" y="19622"/>
                    <a:pt x="111775" y="16669"/>
                    <a:pt x="112821" y="4763"/>
                  </a:cubicBezTo>
                  <a:cubicBezTo>
                    <a:pt x="113011" y="3183"/>
                    <a:pt x="113077" y="1590"/>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723;p47">
              <a:extLst>
                <a:ext uri="{FF2B5EF4-FFF2-40B4-BE49-F238E27FC236}">
                  <a16:creationId xmlns:a16="http://schemas.microsoft.com/office/drawing/2014/main" id="{4B5E5CA1-7971-4E1A-B230-C4C788C88F4B}"/>
                </a:ext>
              </a:extLst>
            </p:cNvPr>
            <p:cNvSpPr/>
            <p:nvPr/>
          </p:nvSpPr>
          <p:spPr>
            <a:xfrm>
              <a:off x="4163850" y="1066881"/>
              <a:ext cx="398264" cy="482949"/>
            </a:xfrm>
            <a:custGeom>
              <a:avLst/>
              <a:gdLst/>
              <a:ahLst/>
              <a:cxnLst/>
              <a:rect l="l" t="t" r="r" b="b"/>
              <a:pathLst>
                <a:path w="398264" h="482949" extrusionOk="0">
                  <a:moveTo>
                    <a:pt x="395149" y="33155"/>
                  </a:moveTo>
                  <a:cubicBezTo>
                    <a:pt x="410261" y="127833"/>
                    <a:pt x="368346" y="163171"/>
                    <a:pt x="313789" y="183269"/>
                  </a:cubicBezTo>
                  <a:cubicBezTo>
                    <a:pt x="274630" y="197747"/>
                    <a:pt x="218742" y="220035"/>
                    <a:pt x="218742" y="220035"/>
                  </a:cubicBezTo>
                  <a:cubicBezTo>
                    <a:pt x="218742" y="220035"/>
                    <a:pt x="219502" y="240800"/>
                    <a:pt x="219882" y="287377"/>
                  </a:cubicBezTo>
                  <a:cubicBezTo>
                    <a:pt x="219882" y="328430"/>
                    <a:pt x="214940" y="477877"/>
                    <a:pt x="214940" y="477877"/>
                  </a:cubicBezTo>
                  <a:cubicBezTo>
                    <a:pt x="201814" y="484641"/>
                    <a:pt x="186245" y="484641"/>
                    <a:pt x="173119" y="477877"/>
                  </a:cubicBezTo>
                  <a:cubicBezTo>
                    <a:pt x="173119" y="477877"/>
                    <a:pt x="151164" y="363101"/>
                    <a:pt x="146506" y="311285"/>
                  </a:cubicBezTo>
                  <a:cubicBezTo>
                    <a:pt x="140138" y="241085"/>
                    <a:pt x="129398" y="195080"/>
                    <a:pt x="133010" y="179935"/>
                  </a:cubicBezTo>
                  <a:cubicBezTo>
                    <a:pt x="136146" y="166600"/>
                    <a:pt x="212754" y="128881"/>
                    <a:pt x="237086" y="108688"/>
                  </a:cubicBezTo>
                  <a:lnTo>
                    <a:pt x="76552" y="162599"/>
                  </a:lnTo>
                  <a:cubicBezTo>
                    <a:pt x="79745" y="180037"/>
                    <a:pt x="81304" y="197735"/>
                    <a:pt x="81209" y="215463"/>
                  </a:cubicBezTo>
                  <a:cubicBezTo>
                    <a:pt x="79783" y="271184"/>
                    <a:pt x="76647" y="391866"/>
                    <a:pt x="76647" y="391866"/>
                  </a:cubicBezTo>
                  <a:cubicBezTo>
                    <a:pt x="76647" y="391866"/>
                    <a:pt x="54691" y="407773"/>
                    <a:pt x="35872" y="391866"/>
                  </a:cubicBezTo>
                  <a:cubicBezTo>
                    <a:pt x="35872" y="391866"/>
                    <a:pt x="-4523" y="153074"/>
                    <a:pt x="419" y="121451"/>
                  </a:cubicBezTo>
                  <a:cubicBezTo>
                    <a:pt x="5077" y="91448"/>
                    <a:pt x="146506" y="30107"/>
                    <a:pt x="171504" y="8961"/>
                  </a:cubicBezTo>
                  <a:cubicBezTo>
                    <a:pt x="180286" y="1807"/>
                    <a:pt x="191692" y="-1275"/>
                    <a:pt x="202869" y="4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724;p47">
              <a:extLst>
                <a:ext uri="{FF2B5EF4-FFF2-40B4-BE49-F238E27FC236}">
                  <a16:creationId xmlns:a16="http://schemas.microsoft.com/office/drawing/2014/main" id="{459599E1-497A-4665-9A91-05DD780FCC6B}"/>
                </a:ext>
              </a:extLst>
            </p:cNvPr>
            <p:cNvSpPr/>
            <p:nvPr/>
          </p:nvSpPr>
          <p:spPr>
            <a:xfrm>
              <a:off x="4403391" y="743705"/>
              <a:ext cx="125692" cy="122150"/>
            </a:xfrm>
            <a:custGeom>
              <a:avLst/>
              <a:gdLst/>
              <a:ahLst/>
              <a:cxnLst/>
              <a:rect l="l" t="t" r="r" b="b"/>
              <a:pathLst>
                <a:path w="125692" h="122150" extrusionOk="0">
                  <a:moveTo>
                    <a:pt x="100101" y="0"/>
                  </a:moveTo>
                  <a:cubicBezTo>
                    <a:pt x="100101" y="0"/>
                    <a:pt x="97725" y="45053"/>
                    <a:pt x="98770" y="49054"/>
                  </a:cubicBezTo>
                  <a:cubicBezTo>
                    <a:pt x="99816" y="53054"/>
                    <a:pt x="119395" y="66294"/>
                    <a:pt x="125098" y="71057"/>
                  </a:cubicBezTo>
                  <a:cubicBezTo>
                    <a:pt x="130801" y="75819"/>
                    <a:pt x="94018" y="112205"/>
                    <a:pt x="76149" y="120396"/>
                  </a:cubicBezTo>
                  <a:cubicBezTo>
                    <a:pt x="58280" y="128588"/>
                    <a:pt x="1442" y="106966"/>
                    <a:pt x="112" y="78962"/>
                  </a:cubicBezTo>
                  <a:cubicBezTo>
                    <a:pt x="-1219" y="50959"/>
                    <a:pt x="9616" y="27622"/>
                    <a:pt x="18550" y="26384"/>
                  </a:cubicBezTo>
                  <a:cubicBezTo>
                    <a:pt x="27485" y="25146"/>
                    <a:pt x="100101" y="0"/>
                    <a:pt x="10010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725;p47">
              <a:extLst>
                <a:ext uri="{FF2B5EF4-FFF2-40B4-BE49-F238E27FC236}">
                  <a16:creationId xmlns:a16="http://schemas.microsoft.com/office/drawing/2014/main" id="{ECC3DE31-A93B-44E4-9B51-1F404163BFA3}"/>
                </a:ext>
              </a:extLst>
            </p:cNvPr>
            <p:cNvSpPr/>
            <p:nvPr/>
          </p:nvSpPr>
          <p:spPr>
            <a:xfrm>
              <a:off x="4358991" y="760843"/>
              <a:ext cx="203859" cy="398340"/>
            </a:xfrm>
            <a:custGeom>
              <a:avLst/>
              <a:gdLst/>
              <a:ahLst/>
              <a:cxnLst/>
              <a:rect l="l" t="t" r="r" b="b"/>
              <a:pathLst>
                <a:path w="203859" h="398340" extrusionOk="0">
                  <a:moveTo>
                    <a:pt x="149443" y="39726"/>
                  </a:moveTo>
                  <a:cubicBezTo>
                    <a:pt x="149443" y="39726"/>
                    <a:pt x="116842" y="88494"/>
                    <a:pt x="71315" y="93066"/>
                  </a:cubicBezTo>
                  <a:cubicBezTo>
                    <a:pt x="56963" y="78874"/>
                    <a:pt x="55632" y="28392"/>
                    <a:pt x="75497" y="12294"/>
                  </a:cubicBezTo>
                  <a:cubicBezTo>
                    <a:pt x="75497" y="12294"/>
                    <a:pt x="57248" y="-2565"/>
                    <a:pt x="44702" y="388"/>
                  </a:cubicBezTo>
                  <a:cubicBezTo>
                    <a:pt x="31110" y="8435"/>
                    <a:pt x="20959" y="21220"/>
                    <a:pt x="16187" y="36297"/>
                  </a:cubicBezTo>
                  <a:cubicBezTo>
                    <a:pt x="4525" y="69955"/>
                    <a:pt x="-912" y="105459"/>
                    <a:pt x="125" y="141073"/>
                  </a:cubicBezTo>
                  <a:cubicBezTo>
                    <a:pt x="885" y="188697"/>
                    <a:pt x="125" y="309760"/>
                    <a:pt x="125" y="309760"/>
                  </a:cubicBezTo>
                  <a:cubicBezTo>
                    <a:pt x="5533" y="338651"/>
                    <a:pt x="22993" y="363848"/>
                    <a:pt x="48123" y="379007"/>
                  </a:cubicBezTo>
                  <a:cubicBezTo>
                    <a:pt x="81028" y="397713"/>
                    <a:pt x="119827" y="403098"/>
                    <a:pt x="156572" y="394057"/>
                  </a:cubicBezTo>
                  <a:cubicBezTo>
                    <a:pt x="179668" y="388627"/>
                    <a:pt x="188222" y="375769"/>
                    <a:pt x="196206" y="358909"/>
                  </a:cubicBezTo>
                  <a:cubicBezTo>
                    <a:pt x="194115" y="325476"/>
                    <a:pt x="180904" y="256420"/>
                    <a:pt x="186702" y="214224"/>
                  </a:cubicBezTo>
                  <a:cubicBezTo>
                    <a:pt x="192499" y="172029"/>
                    <a:pt x="201149" y="140596"/>
                    <a:pt x="203430" y="106592"/>
                  </a:cubicBezTo>
                  <a:cubicBezTo>
                    <a:pt x="205711" y="72588"/>
                    <a:pt x="198963" y="73159"/>
                    <a:pt x="181854" y="60967"/>
                  </a:cubicBezTo>
                  <a:cubicBezTo>
                    <a:pt x="171580" y="53111"/>
                    <a:pt x="160744" y="46012"/>
                    <a:pt x="149443" y="3972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726;p47">
              <a:extLst>
                <a:ext uri="{FF2B5EF4-FFF2-40B4-BE49-F238E27FC236}">
                  <a16:creationId xmlns:a16="http://schemas.microsoft.com/office/drawing/2014/main" id="{265091A9-9583-4CD4-BDB0-D6851967EABE}"/>
                </a:ext>
              </a:extLst>
            </p:cNvPr>
            <p:cNvSpPr/>
            <p:nvPr/>
          </p:nvSpPr>
          <p:spPr>
            <a:xfrm>
              <a:off x="4398650" y="616917"/>
              <a:ext cx="135166" cy="164844"/>
            </a:xfrm>
            <a:custGeom>
              <a:avLst/>
              <a:gdLst/>
              <a:ahLst/>
              <a:cxnLst/>
              <a:rect l="l" t="t" r="r" b="b"/>
              <a:pathLst>
                <a:path w="135166" h="164844" extrusionOk="0">
                  <a:moveTo>
                    <a:pt x="2951" y="59542"/>
                  </a:moveTo>
                  <a:lnTo>
                    <a:pt x="2951" y="59542"/>
                  </a:lnTo>
                  <a:cubicBezTo>
                    <a:pt x="8369" y="24585"/>
                    <a:pt x="33556" y="-1894"/>
                    <a:pt x="69484" y="106"/>
                  </a:cubicBezTo>
                  <a:cubicBezTo>
                    <a:pt x="107645" y="2052"/>
                    <a:pt x="137015" y="34634"/>
                    <a:pt x="135076" y="72881"/>
                  </a:cubicBezTo>
                  <a:cubicBezTo>
                    <a:pt x="133974" y="94625"/>
                    <a:pt x="122739" y="114587"/>
                    <a:pt x="104747" y="126789"/>
                  </a:cubicBezTo>
                  <a:cubicBezTo>
                    <a:pt x="103473" y="132100"/>
                    <a:pt x="101591" y="137245"/>
                    <a:pt x="99139" y="142124"/>
                  </a:cubicBezTo>
                  <a:cubicBezTo>
                    <a:pt x="86498" y="156983"/>
                    <a:pt x="48003" y="166508"/>
                    <a:pt x="36788" y="164603"/>
                  </a:cubicBezTo>
                  <a:cubicBezTo>
                    <a:pt x="23358" y="163381"/>
                    <a:pt x="12047" y="154047"/>
                    <a:pt x="8274" y="141076"/>
                  </a:cubicBezTo>
                  <a:cubicBezTo>
                    <a:pt x="-3702" y="113644"/>
                    <a:pt x="5" y="76878"/>
                    <a:pt x="2951" y="595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727;p47">
              <a:extLst>
                <a:ext uri="{FF2B5EF4-FFF2-40B4-BE49-F238E27FC236}">
                  <a16:creationId xmlns:a16="http://schemas.microsoft.com/office/drawing/2014/main" id="{8AF240D9-09D0-422A-9246-198C3BD8D833}"/>
                </a:ext>
              </a:extLst>
            </p:cNvPr>
            <p:cNvSpPr/>
            <p:nvPr/>
          </p:nvSpPr>
          <p:spPr>
            <a:xfrm>
              <a:off x="4403852" y="602477"/>
              <a:ext cx="142520" cy="141227"/>
            </a:xfrm>
            <a:custGeom>
              <a:avLst/>
              <a:gdLst/>
              <a:ahLst/>
              <a:cxnLst/>
              <a:rect l="l" t="t" r="r" b="b"/>
              <a:pathLst>
                <a:path w="142520" h="141227" extrusionOk="0">
                  <a:moveTo>
                    <a:pt x="99640" y="141228"/>
                  </a:moveTo>
                  <a:lnTo>
                    <a:pt x="99640" y="141228"/>
                  </a:lnTo>
                  <a:lnTo>
                    <a:pt x="96313" y="110653"/>
                  </a:lnTo>
                  <a:cubicBezTo>
                    <a:pt x="96313" y="110653"/>
                    <a:pt x="121215" y="46073"/>
                    <a:pt x="62381" y="58456"/>
                  </a:cubicBezTo>
                  <a:cubicBezTo>
                    <a:pt x="23602" y="66647"/>
                    <a:pt x="13812" y="70267"/>
                    <a:pt x="2027" y="44168"/>
                  </a:cubicBezTo>
                  <a:cubicBezTo>
                    <a:pt x="-9759" y="18070"/>
                    <a:pt x="31586" y="-5457"/>
                    <a:pt x="81296" y="1115"/>
                  </a:cubicBezTo>
                  <a:cubicBezTo>
                    <a:pt x="116615" y="4775"/>
                    <a:pt x="143238" y="34972"/>
                    <a:pt x="142506" y="70552"/>
                  </a:cubicBezTo>
                  <a:cubicBezTo>
                    <a:pt x="141270" y="89793"/>
                    <a:pt x="136138" y="128655"/>
                    <a:pt x="99640" y="14122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728;p47">
              <a:extLst>
                <a:ext uri="{FF2B5EF4-FFF2-40B4-BE49-F238E27FC236}">
                  <a16:creationId xmlns:a16="http://schemas.microsoft.com/office/drawing/2014/main" id="{13BD8118-5A5D-470C-B51E-9BEE060458AE}"/>
                </a:ext>
              </a:extLst>
            </p:cNvPr>
            <p:cNvSpPr/>
            <p:nvPr/>
          </p:nvSpPr>
          <p:spPr>
            <a:xfrm>
              <a:off x="4338015" y="761231"/>
              <a:ext cx="65677" cy="95630"/>
            </a:xfrm>
            <a:custGeom>
              <a:avLst/>
              <a:gdLst/>
              <a:ahLst/>
              <a:cxnLst/>
              <a:rect l="l" t="t" r="r" b="b"/>
              <a:pathLst>
                <a:path w="65677" h="95630" extrusionOk="0">
                  <a:moveTo>
                    <a:pt x="23762" y="95631"/>
                  </a:moveTo>
                  <a:cubicBezTo>
                    <a:pt x="14780" y="95307"/>
                    <a:pt x="6264" y="91519"/>
                    <a:pt x="0" y="85058"/>
                  </a:cubicBezTo>
                  <a:cubicBezTo>
                    <a:pt x="1331" y="68294"/>
                    <a:pt x="22716" y="4667"/>
                    <a:pt x="65677" y="0"/>
                  </a:cubicBezTo>
                  <a:cubicBezTo>
                    <a:pt x="53987" y="8214"/>
                    <a:pt x="44729" y="19435"/>
                    <a:pt x="38874" y="32480"/>
                  </a:cubicBezTo>
                  <a:cubicBezTo>
                    <a:pt x="32192" y="53100"/>
                    <a:pt x="27136" y="74216"/>
                    <a:pt x="23762" y="9563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729;p47">
              <a:extLst>
                <a:ext uri="{FF2B5EF4-FFF2-40B4-BE49-F238E27FC236}">
                  <a16:creationId xmlns:a16="http://schemas.microsoft.com/office/drawing/2014/main" id="{ACAE61D4-7916-462A-8DD5-D3D34E8D5F7E}"/>
                </a:ext>
              </a:extLst>
            </p:cNvPr>
            <p:cNvSpPr/>
            <p:nvPr/>
          </p:nvSpPr>
          <p:spPr>
            <a:xfrm>
              <a:off x="5408528" y="1603174"/>
              <a:ext cx="974325" cy="1973896"/>
            </a:xfrm>
            <a:custGeom>
              <a:avLst/>
              <a:gdLst/>
              <a:ahLst/>
              <a:cxnLst/>
              <a:rect l="l" t="t" r="r" b="b"/>
              <a:pathLst>
                <a:path w="974325" h="1973896" extrusionOk="0">
                  <a:moveTo>
                    <a:pt x="884126" y="1962979"/>
                  </a:moveTo>
                  <a:lnTo>
                    <a:pt x="90295" y="1503684"/>
                  </a:lnTo>
                  <a:cubicBezTo>
                    <a:pt x="40395" y="1475109"/>
                    <a:pt x="0" y="1397480"/>
                    <a:pt x="0" y="1330900"/>
                  </a:cubicBezTo>
                  <a:lnTo>
                    <a:pt x="0" y="79220"/>
                  </a:lnTo>
                  <a:cubicBezTo>
                    <a:pt x="0" y="12545"/>
                    <a:pt x="40395" y="-17935"/>
                    <a:pt x="90295" y="10831"/>
                  </a:cubicBezTo>
                  <a:lnTo>
                    <a:pt x="884126" y="470221"/>
                  </a:lnTo>
                  <a:cubicBezTo>
                    <a:pt x="933931" y="498796"/>
                    <a:pt x="974326" y="576425"/>
                    <a:pt x="974326" y="643005"/>
                  </a:cubicBezTo>
                  <a:lnTo>
                    <a:pt x="974326" y="1894876"/>
                  </a:lnTo>
                  <a:cubicBezTo>
                    <a:pt x="974326" y="1961551"/>
                    <a:pt x="933931" y="1991840"/>
                    <a:pt x="884126" y="1962979"/>
                  </a:cubicBez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730;p47">
              <a:extLst>
                <a:ext uri="{FF2B5EF4-FFF2-40B4-BE49-F238E27FC236}">
                  <a16:creationId xmlns:a16="http://schemas.microsoft.com/office/drawing/2014/main" id="{1F2D8EDE-C088-41D0-98AF-36FC845397FC}"/>
                </a:ext>
              </a:extLst>
            </p:cNvPr>
            <p:cNvSpPr/>
            <p:nvPr/>
          </p:nvSpPr>
          <p:spPr>
            <a:xfrm>
              <a:off x="6324400" y="3534911"/>
              <a:ext cx="27183" cy="49530"/>
            </a:xfrm>
            <a:custGeom>
              <a:avLst/>
              <a:gdLst/>
              <a:ahLst/>
              <a:cxnLst/>
              <a:rect l="l" t="t" r="r" b="b"/>
              <a:pathLst>
                <a:path w="27183" h="49530" extrusionOk="0">
                  <a:moveTo>
                    <a:pt x="0" y="49530"/>
                  </a:moveTo>
                  <a:lnTo>
                    <a:pt x="27184" y="36100"/>
                  </a:lnTo>
                  <a:lnTo>
                    <a:pt x="8840" y="0"/>
                  </a:lnTo>
                  <a:lnTo>
                    <a:pt x="0" y="4953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731;p47">
              <a:extLst>
                <a:ext uri="{FF2B5EF4-FFF2-40B4-BE49-F238E27FC236}">
                  <a16:creationId xmlns:a16="http://schemas.microsoft.com/office/drawing/2014/main" id="{B7821FF1-5BCA-457A-B165-DFD8A660FB8E}"/>
                </a:ext>
              </a:extLst>
            </p:cNvPr>
            <p:cNvSpPr/>
            <p:nvPr/>
          </p:nvSpPr>
          <p:spPr>
            <a:xfrm>
              <a:off x="5423355" y="1605432"/>
              <a:ext cx="45242" cy="39909"/>
            </a:xfrm>
            <a:custGeom>
              <a:avLst/>
              <a:gdLst/>
              <a:ahLst/>
              <a:cxnLst/>
              <a:rect l="l" t="t" r="r" b="b"/>
              <a:pathLst>
                <a:path w="45242" h="39909" extrusionOk="0">
                  <a:moveTo>
                    <a:pt x="0" y="12097"/>
                  </a:moveTo>
                  <a:cubicBezTo>
                    <a:pt x="7993" y="7334"/>
                    <a:pt x="16396" y="3286"/>
                    <a:pt x="25092" y="0"/>
                  </a:cubicBezTo>
                  <a:lnTo>
                    <a:pt x="45242" y="3991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732;p47">
              <a:extLst>
                <a:ext uri="{FF2B5EF4-FFF2-40B4-BE49-F238E27FC236}">
                  <a16:creationId xmlns:a16="http://schemas.microsoft.com/office/drawing/2014/main" id="{479F55D4-1CA9-4AAD-A272-22838F2C5A54}"/>
                </a:ext>
              </a:extLst>
            </p:cNvPr>
            <p:cNvSpPr/>
            <p:nvPr/>
          </p:nvSpPr>
          <p:spPr>
            <a:xfrm>
              <a:off x="5387713" y="1613611"/>
              <a:ext cx="974325" cy="1973876"/>
            </a:xfrm>
            <a:custGeom>
              <a:avLst/>
              <a:gdLst/>
              <a:ahLst/>
              <a:cxnLst/>
              <a:rect l="l" t="t" r="r" b="b"/>
              <a:pathLst>
                <a:path w="974325" h="1973876" extrusionOk="0">
                  <a:moveTo>
                    <a:pt x="884126" y="1963020"/>
                  </a:moveTo>
                  <a:lnTo>
                    <a:pt x="90199" y="1503439"/>
                  </a:lnTo>
                  <a:cubicBezTo>
                    <a:pt x="40395" y="1474864"/>
                    <a:pt x="0" y="1397235"/>
                    <a:pt x="0" y="1330655"/>
                  </a:cubicBezTo>
                  <a:lnTo>
                    <a:pt x="0" y="79261"/>
                  </a:lnTo>
                  <a:cubicBezTo>
                    <a:pt x="0" y="12586"/>
                    <a:pt x="40395" y="-17990"/>
                    <a:pt x="90199" y="10871"/>
                  </a:cubicBezTo>
                  <a:lnTo>
                    <a:pt x="884126" y="470262"/>
                  </a:lnTo>
                  <a:cubicBezTo>
                    <a:pt x="933931" y="498837"/>
                    <a:pt x="974326" y="576370"/>
                    <a:pt x="974326" y="642950"/>
                  </a:cubicBezTo>
                  <a:lnTo>
                    <a:pt x="974326" y="1894630"/>
                  </a:lnTo>
                  <a:cubicBezTo>
                    <a:pt x="974326" y="1961210"/>
                    <a:pt x="933931" y="1991881"/>
                    <a:pt x="884126" y="1963020"/>
                  </a:cubicBezTo>
                  <a:close/>
                </a:path>
              </a:pathLst>
            </a:custGeom>
            <a:solidFill>
              <a:srgbClr val="2E245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733;p47">
              <a:extLst>
                <a:ext uri="{FF2B5EF4-FFF2-40B4-BE49-F238E27FC236}">
                  <a16:creationId xmlns:a16="http://schemas.microsoft.com/office/drawing/2014/main" id="{5B50AE91-50B4-4A94-B0C0-812187FD46AF}"/>
                </a:ext>
              </a:extLst>
            </p:cNvPr>
            <p:cNvSpPr/>
            <p:nvPr/>
          </p:nvSpPr>
          <p:spPr>
            <a:xfrm>
              <a:off x="5477912" y="174973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734;p47">
              <a:extLst>
                <a:ext uri="{FF2B5EF4-FFF2-40B4-BE49-F238E27FC236}">
                  <a16:creationId xmlns:a16="http://schemas.microsoft.com/office/drawing/2014/main" id="{C3C1CF8A-14D0-420E-80E0-1BD0C1D91285}"/>
                </a:ext>
              </a:extLst>
            </p:cNvPr>
            <p:cNvSpPr/>
            <p:nvPr/>
          </p:nvSpPr>
          <p:spPr>
            <a:xfrm>
              <a:off x="5649377" y="1848986"/>
              <a:ext cx="613432" cy="407098"/>
            </a:xfrm>
            <a:custGeom>
              <a:avLst/>
              <a:gdLst/>
              <a:ahLst/>
              <a:cxnLst/>
              <a:rect l="l" t="t" r="r" b="b"/>
              <a:pathLst>
                <a:path w="613432" h="407098" extrusionOk="0">
                  <a:moveTo>
                    <a:pt x="613433" y="407099"/>
                  </a:moveTo>
                  <a:lnTo>
                    <a:pt x="0" y="52102"/>
                  </a:lnTo>
                  <a:lnTo>
                    <a:pt x="0" y="0"/>
                  </a:lnTo>
                  <a:lnTo>
                    <a:pt x="613433" y="354902"/>
                  </a:lnTo>
                  <a:lnTo>
                    <a:pt x="613433" y="4070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735;p47">
              <a:extLst>
                <a:ext uri="{FF2B5EF4-FFF2-40B4-BE49-F238E27FC236}">
                  <a16:creationId xmlns:a16="http://schemas.microsoft.com/office/drawing/2014/main" id="{45B2232C-5409-4112-B82A-B367C92844FF}"/>
                </a:ext>
              </a:extLst>
            </p:cNvPr>
            <p:cNvSpPr/>
            <p:nvPr/>
          </p:nvSpPr>
          <p:spPr>
            <a:xfrm>
              <a:off x="5477912" y="191680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736;p47">
              <a:extLst>
                <a:ext uri="{FF2B5EF4-FFF2-40B4-BE49-F238E27FC236}">
                  <a16:creationId xmlns:a16="http://schemas.microsoft.com/office/drawing/2014/main" id="{154DE946-D9E2-4271-B7E3-4572E5F57937}"/>
                </a:ext>
              </a:extLst>
            </p:cNvPr>
            <p:cNvSpPr/>
            <p:nvPr/>
          </p:nvSpPr>
          <p:spPr>
            <a:xfrm>
              <a:off x="5649377" y="2015959"/>
              <a:ext cx="405945" cy="287083"/>
            </a:xfrm>
            <a:custGeom>
              <a:avLst/>
              <a:gdLst/>
              <a:ahLst/>
              <a:cxnLst/>
              <a:rect l="l" t="t" r="r" b="b"/>
              <a:pathLst>
                <a:path w="405945" h="287083" extrusionOk="0">
                  <a:moveTo>
                    <a:pt x="405945" y="287084"/>
                  </a:moveTo>
                  <a:lnTo>
                    <a:pt x="0" y="52197"/>
                  </a:lnTo>
                  <a:lnTo>
                    <a:pt x="0" y="0"/>
                  </a:lnTo>
                  <a:lnTo>
                    <a:pt x="405945" y="234887"/>
                  </a:lnTo>
                  <a:lnTo>
                    <a:pt x="405945" y="287084"/>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737;p47">
              <a:extLst>
                <a:ext uri="{FF2B5EF4-FFF2-40B4-BE49-F238E27FC236}">
                  <a16:creationId xmlns:a16="http://schemas.microsoft.com/office/drawing/2014/main" id="{D528FEC0-6147-4085-B14D-2BD2193180B3}"/>
                </a:ext>
              </a:extLst>
            </p:cNvPr>
            <p:cNvSpPr/>
            <p:nvPr/>
          </p:nvSpPr>
          <p:spPr>
            <a:xfrm>
              <a:off x="5477912" y="2000338"/>
              <a:ext cx="144376" cy="135636"/>
            </a:xfrm>
            <a:custGeom>
              <a:avLst/>
              <a:gdLst/>
              <a:ahLst/>
              <a:cxnLst/>
              <a:rect l="l" t="t" r="r" b="b"/>
              <a:pathLst>
                <a:path w="144376" h="135636" extrusionOk="0">
                  <a:moveTo>
                    <a:pt x="144376" y="135636"/>
                  </a:moveTo>
                  <a:lnTo>
                    <a:pt x="0" y="52197"/>
                  </a:lnTo>
                  <a:lnTo>
                    <a:pt x="0" y="0"/>
                  </a:lnTo>
                  <a:lnTo>
                    <a:pt x="144376" y="83439"/>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738;p47">
              <a:extLst>
                <a:ext uri="{FF2B5EF4-FFF2-40B4-BE49-F238E27FC236}">
                  <a16:creationId xmlns:a16="http://schemas.microsoft.com/office/drawing/2014/main" id="{C62E8D08-D90D-40C8-808E-49F610AFAFC8}"/>
                </a:ext>
              </a:extLst>
            </p:cNvPr>
            <p:cNvSpPr/>
            <p:nvPr/>
          </p:nvSpPr>
          <p:spPr>
            <a:xfrm>
              <a:off x="5649377" y="2099494"/>
              <a:ext cx="505174" cy="344519"/>
            </a:xfrm>
            <a:custGeom>
              <a:avLst/>
              <a:gdLst/>
              <a:ahLst/>
              <a:cxnLst/>
              <a:rect l="l" t="t" r="r" b="b"/>
              <a:pathLst>
                <a:path w="505174" h="344519" extrusionOk="0">
                  <a:moveTo>
                    <a:pt x="505174" y="344519"/>
                  </a:moveTo>
                  <a:lnTo>
                    <a:pt x="0" y="52197"/>
                  </a:lnTo>
                  <a:lnTo>
                    <a:pt x="0" y="0"/>
                  </a:lnTo>
                  <a:lnTo>
                    <a:pt x="505174" y="292322"/>
                  </a:lnTo>
                  <a:lnTo>
                    <a:pt x="505174" y="344519"/>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739;p47">
              <a:extLst>
                <a:ext uri="{FF2B5EF4-FFF2-40B4-BE49-F238E27FC236}">
                  <a16:creationId xmlns:a16="http://schemas.microsoft.com/office/drawing/2014/main" id="{6CBE1966-C8D2-4217-8D04-9CFD4E54CB56}"/>
                </a:ext>
              </a:extLst>
            </p:cNvPr>
            <p:cNvSpPr/>
            <p:nvPr/>
          </p:nvSpPr>
          <p:spPr>
            <a:xfrm>
              <a:off x="5477912" y="208377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740;p47">
              <a:extLst>
                <a:ext uri="{FF2B5EF4-FFF2-40B4-BE49-F238E27FC236}">
                  <a16:creationId xmlns:a16="http://schemas.microsoft.com/office/drawing/2014/main" id="{3C3F4C7F-C055-4EF5-A44A-F0C87D87F43F}"/>
                </a:ext>
              </a:extLst>
            </p:cNvPr>
            <p:cNvSpPr/>
            <p:nvPr/>
          </p:nvSpPr>
          <p:spPr>
            <a:xfrm>
              <a:off x="5649377" y="2183028"/>
              <a:ext cx="351863" cy="255746"/>
            </a:xfrm>
            <a:custGeom>
              <a:avLst/>
              <a:gdLst/>
              <a:ahLst/>
              <a:cxnLst/>
              <a:rect l="l" t="t" r="r" b="b"/>
              <a:pathLst>
                <a:path w="351863" h="255746" extrusionOk="0">
                  <a:moveTo>
                    <a:pt x="351864" y="255746"/>
                  </a:moveTo>
                  <a:lnTo>
                    <a:pt x="0" y="52197"/>
                  </a:lnTo>
                  <a:lnTo>
                    <a:pt x="0" y="0"/>
                  </a:lnTo>
                  <a:lnTo>
                    <a:pt x="351864" y="203549"/>
                  </a:lnTo>
                  <a:lnTo>
                    <a:pt x="351864" y="25574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741;p47">
              <a:extLst>
                <a:ext uri="{FF2B5EF4-FFF2-40B4-BE49-F238E27FC236}">
                  <a16:creationId xmlns:a16="http://schemas.microsoft.com/office/drawing/2014/main" id="{80111DA5-2824-42EA-9B8E-C4CE456A58DF}"/>
                </a:ext>
              </a:extLst>
            </p:cNvPr>
            <p:cNvSpPr/>
            <p:nvPr/>
          </p:nvSpPr>
          <p:spPr>
            <a:xfrm>
              <a:off x="5477912" y="1833270"/>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742;p47">
              <a:extLst>
                <a:ext uri="{FF2B5EF4-FFF2-40B4-BE49-F238E27FC236}">
                  <a16:creationId xmlns:a16="http://schemas.microsoft.com/office/drawing/2014/main" id="{F7C3B1B4-0A00-4692-A0B3-32A0F8E8B84D}"/>
                </a:ext>
              </a:extLst>
            </p:cNvPr>
            <p:cNvSpPr/>
            <p:nvPr/>
          </p:nvSpPr>
          <p:spPr>
            <a:xfrm>
              <a:off x="5649377" y="1932425"/>
              <a:ext cx="306716" cy="229742"/>
            </a:xfrm>
            <a:custGeom>
              <a:avLst/>
              <a:gdLst/>
              <a:ahLst/>
              <a:cxnLst/>
              <a:rect l="l" t="t" r="r" b="b"/>
              <a:pathLst>
                <a:path w="306716" h="229742" extrusionOk="0">
                  <a:moveTo>
                    <a:pt x="306716" y="229743"/>
                  </a:moveTo>
                  <a:lnTo>
                    <a:pt x="0" y="52197"/>
                  </a:lnTo>
                  <a:lnTo>
                    <a:pt x="0" y="0"/>
                  </a:lnTo>
                  <a:lnTo>
                    <a:pt x="306716" y="177451"/>
                  </a:lnTo>
                  <a:lnTo>
                    <a:pt x="306716" y="229743"/>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743;p47">
              <a:extLst>
                <a:ext uri="{FF2B5EF4-FFF2-40B4-BE49-F238E27FC236}">
                  <a16:creationId xmlns:a16="http://schemas.microsoft.com/office/drawing/2014/main" id="{7C8B226D-6C62-44A5-A233-EDD74BE81557}"/>
                </a:ext>
              </a:extLst>
            </p:cNvPr>
            <p:cNvSpPr/>
            <p:nvPr/>
          </p:nvSpPr>
          <p:spPr>
            <a:xfrm>
              <a:off x="5477912" y="216731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744;p47">
              <a:extLst>
                <a:ext uri="{FF2B5EF4-FFF2-40B4-BE49-F238E27FC236}">
                  <a16:creationId xmlns:a16="http://schemas.microsoft.com/office/drawing/2014/main" id="{72844A29-C7B6-4248-9F2A-1D7B54169408}"/>
                </a:ext>
              </a:extLst>
            </p:cNvPr>
            <p:cNvSpPr/>
            <p:nvPr/>
          </p:nvSpPr>
          <p:spPr>
            <a:xfrm>
              <a:off x="5649377" y="2266467"/>
              <a:ext cx="180399" cy="156591"/>
            </a:xfrm>
            <a:custGeom>
              <a:avLst/>
              <a:gdLst/>
              <a:ahLst/>
              <a:cxnLst/>
              <a:rect l="l" t="t" r="r" b="b"/>
              <a:pathLst>
                <a:path w="180399" h="156591" extrusionOk="0">
                  <a:moveTo>
                    <a:pt x="180399" y="156591"/>
                  </a:moveTo>
                  <a:lnTo>
                    <a:pt x="0" y="52197"/>
                  </a:lnTo>
                  <a:lnTo>
                    <a:pt x="0" y="0"/>
                  </a:lnTo>
                  <a:lnTo>
                    <a:pt x="180399" y="104394"/>
                  </a:lnTo>
                  <a:lnTo>
                    <a:pt x="180399" y="156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745;p47">
              <a:extLst>
                <a:ext uri="{FF2B5EF4-FFF2-40B4-BE49-F238E27FC236}">
                  <a16:creationId xmlns:a16="http://schemas.microsoft.com/office/drawing/2014/main" id="{5726BAD4-A2A4-4BD7-86F5-304766D46E6F}"/>
                </a:ext>
              </a:extLst>
            </p:cNvPr>
            <p:cNvSpPr/>
            <p:nvPr/>
          </p:nvSpPr>
          <p:spPr>
            <a:xfrm>
              <a:off x="5477912" y="2334380"/>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746;p47">
              <a:extLst>
                <a:ext uri="{FF2B5EF4-FFF2-40B4-BE49-F238E27FC236}">
                  <a16:creationId xmlns:a16="http://schemas.microsoft.com/office/drawing/2014/main" id="{3F629AEC-FD7A-422C-8A17-B3260A2C563B}"/>
                </a:ext>
              </a:extLst>
            </p:cNvPr>
            <p:cNvSpPr/>
            <p:nvPr/>
          </p:nvSpPr>
          <p:spPr>
            <a:xfrm>
              <a:off x="5649377" y="2433536"/>
              <a:ext cx="568380" cy="381000"/>
            </a:xfrm>
            <a:custGeom>
              <a:avLst/>
              <a:gdLst/>
              <a:ahLst/>
              <a:cxnLst/>
              <a:rect l="l" t="t" r="r" b="b"/>
              <a:pathLst>
                <a:path w="568380" h="381000" extrusionOk="0">
                  <a:moveTo>
                    <a:pt x="568380" y="381000"/>
                  </a:moveTo>
                  <a:lnTo>
                    <a:pt x="0" y="52197"/>
                  </a:lnTo>
                  <a:lnTo>
                    <a:pt x="0" y="0"/>
                  </a:lnTo>
                  <a:lnTo>
                    <a:pt x="568380" y="328803"/>
                  </a:lnTo>
                  <a:lnTo>
                    <a:pt x="568380" y="38100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747;p47">
              <a:extLst>
                <a:ext uri="{FF2B5EF4-FFF2-40B4-BE49-F238E27FC236}">
                  <a16:creationId xmlns:a16="http://schemas.microsoft.com/office/drawing/2014/main" id="{6CAC35A9-3302-4785-B6F5-21E3B5931F37}"/>
                </a:ext>
              </a:extLst>
            </p:cNvPr>
            <p:cNvSpPr/>
            <p:nvPr/>
          </p:nvSpPr>
          <p:spPr>
            <a:xfrm>
              <a:off x="5477912" y="241781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748;p47">
              <a:extLst>
                <a:ext uri="{FF2B5EF4-FFF2-40B4-BE49-F238E27FC236}">
                  <a16:creationId xmlns:a16="http://schemas.microsoft.com/office/drawing/2014/main" id="{9C520ED5-E01A-493B-8A24-84BBF9D4301B}"/>
                </a:ext>
              </a:extLst>
            </p:cNvPr>
            <p:cNvSpPr/>
            <p:nvPr/>
          </p:nvSpPr>
          <p:spPr>
            <a:xfrm>
              <a:off x="5649377" y="2517070"/>
              <a:ext cx="171369" cy="151352"/>
            </a:xfrm>
            <a:custGeom>
              <a:avLst/>
              <a:gdLst/>
              <a:ahLst/>
              <a:cxnLst/>
              <a:rect l="l" t="t" r="r" b="b"/>
              <a:pathLst>
                <a:path w="171369" h="151352" extrusionOk="0">
                  <a:moveTo>
                    <a:pt x="171370" y="151352"/>
                  </a:moveTo>
                  <a:lnTo>
                    <a:pt x="0" y="52197"/>
                  </a:lnTo>
                  <a:lnTo>
                    <a:pt x="0" y="0"/>
                  </a:lnTo>
                  <a:lnTo>
                    <a:pt x="171370" y="99155"/>
                  </a:lnTo>
                  <a:lnTo>
                    <a:pt x="171370" y="151352"/>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749;p47">
              <a:extLst>
                <a:ext uri="{FF2B5EF4-FFF2-40B4-BE49-F238E27FC236}">
                  <a16:creationId xmlns:a16="http://schemas.microsoft.com/office/drawing/2014/main" id="{E307B86F-8235-4BA5-A637-1F23B8A0A3C6}"/>
                </a:ext>
              </a:extLst>
            </p:cNvPr>
            <p:cNvSpPr/>
            <p:nvPr/>
          </p:nvSpPr>
          <p:spPr>
            <a:xfrm>
              <a:off x="5477912" y="250135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750;p47">
              <a:extLst>
                <a:ext uri="{FF2B5EF4-FFF2-40B4-BE49-F238E27FC236}">
                  <a16:creationId xmlns:a16="http://schemas.microsoft.com/office/drawing/2014/main" id="{F392268B-595B-4350-903B-1D8497F05F56}"/>
                </a:ext>
              </a:extLst>
            </p:cNvPr>
            <p:cNvSpPr/>
            <p:nvPr/>
          </p:nvSpPr>
          <p:spPr>
            <a:xfrm>
              <a:off x="5649377" y="2600604"/>
              <a:ext cx="505174" cy="344424"/>
            </a:xfrm>
            <a:custGeom>
              <a:avLst/>
              <a:gdLst/>
              <a:ahLst/>
              <a:cxnLst/>
              <a:rect l="l" t="t" r="r" b="b"/>
              <a:pathLst>
                <a:path w="505174" h="344424" extrusionOk="0">
                  <a:moveTo>
                    <a:pt x="505174" y="344424"/>
                  </a:moveTo>
                  <a:lnTo>
                    <a:pt x="0" y="52102"/>
                  </a:lnTo>
                  <a:lnTo>
                    <a:pt x="0" y="0"/>
                  </a:lnTo>
                  <a:lnTo>
                    <a:pt x="505174" y="292227"/>
                  </a:lnTo>
                  <a:lnTo>
                    <a:pt x="505174" y="344424"/>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751;p47">
              <a:extLst>
                <a:ext uri="{FF2B5EF4-FFF2-40B4-BE49-F238E27FC236}">
                  <a16:creationId xmlns:a16="http://schemas.microsoft.com/office/drawing/2014/main" id="{890639A6-6BFC-4743-B57C-F98F199605E3}"/>
                </a:ext>
              </a:extLst>
            </p:cNvPr>
            <p:cNvSpPr/>
            <p:nvPr/>
          </p:nvSpPr>
          <p:spPr>
            <a:xfrm>
              <a:off x="5477912" y="225084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752;p47">
              <a:extLst>
                <a:ext uri="{FF2B5EF4-FFF2-40B4-BE49-F238E27FC236}">
                  <a16:creationId xmlns:a16="http://schemas.microsoft.com/office/drawing/2014/main" id="{673DA4FD-A6F3-4837-B026-08366D20D338}"/>
                </a:ext>
              </a:extLst>
            </p:cNvPr>
            <p:cNvSpPr/>
            <p:nvPr/>
          </p:nvSpPr>
          <p:spPr>
            <a:xfrm>
              <a:off x="5649377" y="2350001"/>
              <a:ext cx="478085" cy="328898"/>
            </a:xfrm>
            <a:custGeom>
              <a:avLst/>
              <a:gdLst/>
              <a:ahLst/>
              <a:cxnLst/>
              <a:rect l="l" t="t" r="r" b="b"/>
              <a:pathLst>
                <a:path w="478085" h="328898" extrusionOk="0">
                  <a:moveTo>
                    <a:pt x="478086" y="328898"/>
                  </a:moveTo>
                  <a:lnTo>
                    <a:pt x="0" y="52197"/>
                  </a:lnTo>
                  <a:lnTo>
                    <a:pt x="0" y="0"/>
                  </a:lnTo>
                  <a:lnTo>
                    <a:pt x="478086" y="276701"/>
                  </a:lnTo>
                  <a:lnTo>
                    <a:pt x="478086" y="328898"/>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753;p47">
              <a:extLst>
                <a:ext uri="{FF2B5EF4-FFF2-40B4-BE49-F238E27FC236}">
                  <a16:creationId xmlns:a16="http://schemas.microsoft.com/office/drawing/2014/main" id="{E4E2548A-037A-42D7-8436-0C1CF4969B1B}"/>
                </a:ext>
              </a:extLst>
            </p:cNvPr>
            <p:cNvSpPr/>
            <p:nvPr/>
          </p:nvSpPr>
          <p:spPr>
            <a:xfrm>
              <a:off x="5477912" y="258488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754;p47">
              <a:extLst>
                <a:ext uri="{FF2B5EF4-FFF2-40B4-BE49-F238E27FC236}">
                  <a16:creationId xmlns:a16="http://schemas.microsoft.com/office/drawing/2014/main" id="{F40FF9DD-CE6C-4C53-B206-6406ADDC7A47}"/>
                </a:ext>
              </a:extLst>
            </p:cNvPr>
            <p:cNvSpPr/>
            <p:nvPr/>
          </p:nvSpPr>
          <p:spPr>
            <a:xfrm>
              <a:off x="5649377" y="2684043"/>
              <a:ext cx="63110" cy="88773"/>
            </a:xfrm>
            <a:custGeom>
              <a:avLst/>
              <a:gdLst/>
              <a:ahLst/>
              <a:cxnLst/>
              <a:rect l="l" t="t" r="r" b="b"/>
              <a:pathLst>
                <a:path w="63110" h="88773" extrusionOk="0">
                  <a:moveTo>
                    <a:pt x="63111" y="88773"/>
                  </a:moveTo>
                  <a:lnTo>
                    <a:pt x="0" y="52197"/>
                  </a:lnTo>
                  <a:lnTo>
                    <a:pt x="0" y="0"/>
                  </a:lnTo>
                  <a:lnTo>
                    <a:pt x="63111" y="36576"/>
                  </a:lnTo>
                  <a:lnTo>
                    <a:pt x="63111" y="887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755;p47">
              <a:extLst>
                <a:ext uri="{FF2B5EF4-FFF2-40B4-BE49-F238E27FC236}">
                  <a16:creationId xmlns:a16="http://schemas.microsoft.com/office/drawing/2014/main" id="{426F2D34-9E10-4F11-A780-C30B22877DDC}"/>
                </a:ext>
              </a:extLst>
            </p:cNvPr>
            <p:cNvSpPr/>
            <p:nvPr/>
          </p:nvSpPr>
          <p:spPr>
            <a:xfrm>
              <a:off x="5477912" y="2751956"/>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756;p47">
              <a:extLst>
                <a:ext uri="{FF2B5EF4-FFF2-40B4-BE49-F238E27FC236}">
                  <a16:creationId xmlns:a16="http://schemas.microsoft.com/office/drawing/2014/main" id="{4782D22C-FFE1-465C-939B-CCFF2DA2BF22}"/>
                </a:ext>
              </a:extLst>
            </p:cNvPr>
            <p:cNvSpPr/>
            <p:nvPr/>
          </p:nvSpPr>
          <p:spPr>
            <a:xfrm>
              <a:off x="5649377" y="2851112"/>
              <a:ext cx="117287" cy="120014"/>
            </a:xfrm>
            <a:custGeom>
              <a:avLst/>
              <a:gdLst/>
              <a:ahLst/>
              <a:cxnLst/>
              <a:rect l="l" t="t" r="r" b="b"/>
              <a:pathLst>
                <a:path w="117287" h="120014" extrusionOk="0">
                  <a:moveTo>
                    <a:pt x="117288" y="120015"/>
                  </a:moveTo>
                  <a:lnTo>
                    <a:pt x="0" y="52197"/>
                  </a:lnTo>
                  <a:lnTo>
                    <a:pt x="0" y="0"/>
                  </a:lnTo>
                  <a:lnTo>
                    <a:pt x="117288" y="67818"/>
                  </a:lnTo>
                  <a:lnTo>
                    <a:pt x="117288" y="120015"/>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757;p47">
              <a:extLst>
                <a:ext uri="{FF2B5EF4-FFF2-40B4-BE49-F238E27FC236}">
                  <a16:creationId xmlns:a16="http://schemas.microsoft.com/office/drawing/2014/main" id="{C2EDA022-8256-479C-AE79-652E92CB3588}"/>
                </a:ext>
              </a:extLst>
            </p:cNvPr>
            <p:cNvSpPr/>
            <p:nvPr/>
          </p:nvSpPr>
          <p:spPr>
            <a:xfrm>
              <a:off x="5477912" y="2835395"/>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758;p47">
              <a:extLst>
                <a:ext uri="{FF2B5EF4-FFF2-40B4-BE49-F238E27FC236}">
                  <a16:creationId xmlns:a16="http://schemas.microsoft.com/office/drawing/2014/main" id="{93480019-7306-479D-9F0A-5D878DF0F18B}"/>
                </a:ext>
              </a:extLst>
            </p:cNvPr>
            <p:cNvSpPr/>
            <p:nvPr/>
          </p:nvSpPr>
          <p:spPr>
            <a:xfrm>
              <a:off x="5649377" y="2934646"/>
              <a:ext cx="306716" cy="229647"/>
            </a:xfrm>
            <a:custGeom>
              <a:avLst/>
              <a:gdLst/>
              <a:ahLst/>
              <a:cxnLst/>
              <a:rect l="l" t="t" r="r" b="b"/>
              <a:pathLst>
                <a:path w="306716" h="229647" extrusionOk="0">
                  <a:moveTo>
                    <a:pt x="306716" y="229648"/>
                  </a:moveTo>
                  <a:lnTo>
                    <a:pt x="0" y="52197"/>
                  </a:lnTo>
                  <a:lnTo>
                    <a:pt x="0" y="0"/>
                  </a:lnTo>
                  <a:lnTo>
                    <a:pt x="306716" y="177451"/>
                  </a:lnTo>
                  <a:lnTo>
                    <a:pt x="306716" y="229648"/>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759;p47">
              <a:extLst>
                <a:ext uri="{FF2B5EF4-FFF2-40B4-BE49-F238E27FC236}">
                  <a16:creationId xmlns:a16="http://schemas.microsoft.com/office/drawing/2014/main" id="{B2E74C92-4F3C-44C8-AABF-781D32805892}"/>
                </a:ext>
              </a:extLst>
            </p:cNvPr>
            <p:cNvSpPr/>
            <p:nvPr/>
          </p:nvSpPr>
          <p:spPr>
            <a:xfrm>
              <a:off x="5477912" y="291892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760;p47">
              <a:extLst>
                <a:ext uri="{FF2B5EF4-FFF2-40B4-BE49-F238E27FC236}">
                  <a16:creationId xmlns:a16="http://schemas.microsoft.com/office/drawing/2014/main" id="{DCF28777-6A06-45BB-ABBC-9FC473D0175B}"/>
                </a:ext>
              </a:extLst>
            </p:cNvPr>
            <p:cNvSpPr/>
            <p:nvPr/>
          </p:nvSpPr>
          <p:spPr>
            <a:xfrm>
              <a:off x="5649377" y="3018085"/>
              <a:ext cx="487115" cy="334137"/>
            </a:xfrm>
            <a:custGeom>
              <a:avLst/>
              <a:gdLst/>
              <a:ahLst/>
              <a:cxnLst/>
              <a:rect l="l" t="t" r="r" b="b"/>
              <a:pathLst>
                <a:path w="487115" h="334137" extrusionOk="0">
                  <a:moveTo>
                    <a:pt x="487115" y="334137"/>
                  </a:moveTo>
                  <a:lnTo>
                    <a:pt x="0" y="52197"/>
                  </a:lnTo>
                  <a:lnTo>
                    <a:pt x="0" y="0"/>
                  </a:lnTo>
                  <a:lnTo>
                    <a:pt x="487115" y="281940"/>
                  </a:lnTo>
                  <a:lnTo>
                    <a:pt x="487115" y="334137"/>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761;p47">
              <a:extLst>
                <a:ext uri="{FF2B5EF4-FFF2-40B4-BE49-F238E27FC236}">
                  <a16:creationId xmlns:a16="http://schemas.microsoft.com/office/drawing/2014/main" id="{42FE71EA-89F6-4E61-AA9C-3B65D89E3553}"/>
                </a:ext>
              </a:extLst>
            </p:cNvPr>
            <p:cNvSpPr/>
            <p:nvPr/>
          </p:nvSpPr>
          <p:spPr>
            <a:xfrm>
              <a:off x="5477912" y="266842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762;p47">
              <a:extLst>
                <a:ext uri="{FF2B5EF4-FFF2-40B4-BE49-F238E27FC236}">
                  <a16:creationId xmlns:a16="http://schemas.microsoft.com/office/drawing/2014/main" id="{B8068BF6-20BE-4651-AD4C-6117A0D65011}"/>
                </a:ext>
              </a:extLst>
            </p:cNvPr>
            <p:cNvSpPr/>
            <p:nvPr/>
          </p:nvSpPr>
          <p:spPr>
            <a:xfrm>
              <a:off x="5649377" y="2767577"/>
              <a:ext cx="613432" cy="407193"/>
            </a:xfrm>
            <a:custGeom>
              <a:avLst/>
              <a:gdLst/>
              <a:ahLst/>
              <a:cxnLst/>
              <a:rect l="l" t="t" r="r" b="b"/>
              <a:pathLst>
                <a:path w="613432" h="407193" extrusionOk="0">
                  <a:moveTo>
                    <a:pt x="613433" y="407194"/>
                  </a:moveTo>
                  <a:lnTo>
                    <a:pt x="0" y="52197"/>
                  </a:lnTo>
                  <a:lnTo>
                    <a:pt x="0" y="0"/>
                  </a:lnTo>
                  <a:lnTo>
                    <a:pt x="613433" y="354902"/>
                  </a:lnTo>
                  <a:lnTo>
                    <a:pt x="613433" y="407194"/>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763;p47">
              <a:extLst>
                <a:ext uri="{FF2B5EF4-FFF2-40B4-BE49-F238E27FC236}">
                  <a16:creationId xmlns:a16="http://schemas.microsoft.com/office/drawing/2014/main" id="{75B12BB5-4E50-48FF-8AC3-77CDE0C902A2}"/>
                </a:ext>
              </a:extLst>
            </p:cNvPr>
            <p:cNvSpPr/>
            <p:nvPr/>
          </p:nvSpPr>
          <p:spPr>
            <a:xfrm>
              <a:off x="1926580" y="1674106"/>
              <a:ext cx="1230952" cy="1017480"/>
            </a:xfrm>
            <a:custGeom>
              <a:avLst/>
              <a:gdLst/>
              <a:ahLst/>
              <a:cxnLst/>
              <a:rect l="l" t="t" r="r" b="b"/>
              <a:pathLst>
                <a:path w="1230952" h="1017480" extrusionOk="0">
                  <a:moveTo>
                    <a:pt x="342929" y="947072"/>
                  </a:moveTo>
                  <a:lnTo>
                    <a:pt x="256246" y="902495"/>
                  </a:lnTo>
                  <a:lnTo>
                    <a:pt x="74612" y="1007270"/>
                  </a:lnTo>
                  <a:cubicBezTo>
                    <a:pt x="33457" y="1031082"/>
                    <a:pt x="0" y="1011842"/>
                    <a:pt x="0" y="964122"/>
                  </a:cubicBezTo>
                  <a:lnTo>
                    <a:pt x="0" y="765811"/>
                  </a:lnTo>
                  <a:cubicBezTo>
                    <a:pt x="2848" y="713186"/>
                    <a:pt x="30561" y="665065"/>
                    <a:pt x="74612" y="636271"/>
                  </a:cubicBezTo>
                  <a:lnTo>
                    <a:pt x="1156341" y="10193"/>
                  </a:lnTo>
                  <a:cubicBezTo>
                    <a:pt x="1197496" y="-13620"/>
                    <a:pt x="1230953" y="5716"/>
                    <a:pt x="1230953" y="53341"/>
                  </a:cubicBezTo>
                  <a:lnTo>
                    <a:pt x="1230953" y="252318"/>
                  </a:lnTo>
                  <a:cubicBezTo>
                    <a:pt x="1228101" y="304944"/>
                    <a:pt x="1200395" y="353064"/>
                    <a:pt x="1156341" y="381859"/>
                  </a:cubicBezTo>
                  <a:lnTo>
                    <a:pt x="429042" y="802292"/>
                  </a:lnTo>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764;p47">
              <a:extLst>
                <a:ext uri="{FF2B5EF4-FFF2-40B4-BE49-F238E27FC236}">
                  <a16:creationId xmlns:a16="http://schemas.microsoft.com/office/drawing/2014/main" id="{40E821DD-35AB-400B-A35E-6D3AECB46BFF}"/>
                </a:ext>
              </a:extLst>
            </p:cNvPr>
            <p:cNvSpPr/>
            <p:nvPr/>
          </p:nvSpPr>
          <p:spPr>
            <a:xfrm>
              <a:off x="3112195" y="1676584"/>
              <a:ext cx="59119" cy="52197"/>
            </a:xfrm>
            <a:custGeom>
              <a:avLst/>
              <a:gdLst/>
              <a:ahLst/>
              <a:cxnLst/>
              <a:rect l="l" t="t" r="r" b="b"/>
              <a:pathLst>
                <a:path w="59119" h="52197" extrusionOk="0">
                  <a:moveTo>
                    <a:pt x="18249" y="0"/>
                  </a:moveTo>
                  <a:lnTo>
                    <a:pt x="59119" y="16574"/>
                  </a:lnTo>
                  <a:lnTo>
                    <a:pt x="24522" y="52197"/>
                  </a:lnTo>
                  <a:lnTo>
                    <a:pt x="0" y="12859"/>
                  </a:lnTo>
                  <a:lnTo>
                    <a:pt x="18249"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765;p47">
              <a:extLst>
                <a:ext uri="{FF2B5EF4-FFF2-40B4-BE49-F238E27FC236}">
                  <a16:creationId xmlns:a16="http://schemas.microsoft.com/office/drawing/2014/main" id="{FC43CE5B-7E11-4514-8EFC-798985FF62DA}"/>
                </a:ext>
              </a:extLst>
            </p:cNvPr>
            <p:cNvSpPr/>
            <p:nvPr/>
          </p:nvSpPr>
          <p:spPr>
            <a:xfrm>
              <a:off x="2269509" y="2593746"/>
              <a:ext cx="43151" cy="44767"/>
            </a:xfrm>
            <a:custGeom>
              <a:avLst/>
              <a:gdLst/>
              <a:ahLst/>
              <a:cxnLst/>
              <a:rect l="l" t="t" r="r" b="b"/>
              <a:pathLst>
                <a:path w="43151" h="44767" extrusionOk="0">
                  <a:moveTo>
                    <a:pt x="0" y="27432"/>
                  </a:moveTo>
                  <a:lnTo>
                    <a:pt x="43056" y="44767"/>
                  </a:lnTo>
                  <a:lnTo>
                    <a:pt x="43151" y="7620"/>
                  </a:lnTo>
                  <a:lnTo>
                    <a:pt x="5038" y="0"/>
                  </a:lnTo>
                  <a:lnTo>
                    <a:pt x="0" y="2743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766;p47">
              <a:extLst>
                <a:ext uri="{FF2B5EF4-FFF2-40B4-BE49-F238E27FC236}">
                  <a16:creationId xmlns:a16="http://schemas.microsoft.com/office/drawing/2014/main" id="{6C780A0C-0318-439E-A077-7E0F40B8FE04}"/>
                </a:ext>
              </a:extLst>
            </p:cNvPr>
            <p:cNvSpPr/>
            <p:nvPr/>
          </p:nvSpPr>
          <p:spPr>
            <a:xfrm>
              <a:off x="1950116" y="2650325"/>
              <a:ext cx="58584" cy="57547"/>
            </a:xfrm>
            <a:custGeom>
              <a:avLst/>
              <a:gdLst/>
              <a:ahLst/>
              <a:cxnLst/>
              <a:rect l="l" t="t" r="r" b="b"/>
              <a:pathLst>
                <a:path w="58584" h="57547" extrusionOk="0">
                  <a:moveTo>
                    <a:pt x="48415" y="57150"/>
                  </a:moveTo>
                  <a:cubicBezTo>
                    <a:pt x="50030" y="60579"/>
                    <a:pt x="1747" y="40767"/>
                    <a:pt x="36" y="38100"/>
                  </a:cubicBezTo>
                  <a:cubicBezTo>
                    <a:pt x="-1675" y="35433"/>
                    <a:pt x="58585" y="0"/>
                    <a:pt x="5858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767;p47">
              <a:extLst>
                <a:ext uri="{FF2B5EF4-FFF2-40B4-BE49-F238E27FC236}">
                  <a16:creationId xmlns:a16="http://schemas.microsoft.com/office/drawing/2014/main" id="{1CA668A1-7AB9-4FB8-B27A-2361822F9E07}"/>
                </a:ext>
              </a:extLst>
            </p:cNvPr>
            <p:cNvSpPr/>
            <p:nvPr/>
          </p:nvSpPr>
          <p:spPr>
            <a:xfrm>
              <a:off x="1969256" y="1691533"/>
              <a:ext cx="1231332" cy="1017436"/>
            </a:xfrm>
            <a:custGeom>
              <a:avLst/>
              <a:gdLst/>
              <a:ahLst/>
              <a:cxnLst/>
              <a:rect l="l" t="t" r="r" b="b"/>
              <a:pathLst>
                <a:path w="1231332" h="1017436" extrusionOk="0">
                  <a:moveTo>
                    <a:pt x="429422" y="802106"/>
                  </a:moveTo>
                  <a:lnTo>
                    <a:pt x="1156721" y="381386"/>
                  </a:lnTo>
                  <a:cubicBezTo>
                    <a:pt x="1200737" y="352554"/>
                    <a:pt x="1228443" y="304462"/>
                    <a:pt x="1231333" y="251846"/>
                  </a:cubicBezTo>
                  <a:lnTo>
                    <a:pt x="1231333" y="53250"/>
                  </a:lnTo>
                  <a:cubicBezTo>
                    <a:pt x="1231333" y="5625"/>
                    <a:pt x="1197876" y="-13425"/>
                    <a:pt x="1156721" y="10007"/>
                  </a:cubicBezTo>
                  <a:lnTo>
                    <a:pt x="74612" y="636085"/>
                  </a:lnTo>
                  <a:cubicBezTo>
                    <a:pt x="30584" y="664898"/>
                    <a:pt x="2878" y="713009"/>
                    <a:pt x="0" y="765625"/>
                  </a:cubicBezTo>
                  <a:lnTo>
                    <a:pt x="0" y="964221"/>
                  </a:lnTo>
                  <a:cubicBezTo>
                    <a:pt x="0" y="1011846"/>
                    <a:pt x="33457" y="1030896"/>
                    <a:pt x="74612" y="1007369"/>
                  </a:cubicBezTo>
                  <a:lnTo>
                    <a:pt x="256246" y="902594"/>
                  </a:lnTo>
                  <a:lnTo>
                    <a:pt x="343309" y="94726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768;p47">
              <a:extLst>
                <a:ext uri="{FF2B5EF4-FFF2-40B4-BE49-F238E27FC236}">
                  <a16:creationId xmlns:a16="http://schemas.microsoft.com/office/drawing/2014/main" id="{E1905D4C-6DCE-4B72-A449-C5D94FA695C6}"/>
                </a:ext>
              </a:extLst>
            </p:cNvPr>
            <p:cNvSpPr/>
            <p:nvPr/>
          </p:nvSpPr>
          <p:spPr>
            <a:xfrm>
              <a:off x="2066299" y="1805171"/>
              <a:ext cx="1037246" cy="669226"/>
            </a:xfrm>
            <a:custGeom>
              <a:avLst/>
              <a:gdLst/>
              <a:ahLst/>
              <a:cxnLst/>
              <a:rect l="l" t="t" r="r" b="b"/>
              <a:pathLst>
                <a:path w="1037246" h="669226" extrusionOk="0">
                  <a:moveTo>
                    <a:pt x="1037247" y="69152"/>
                  </a:moveTo>
                  <a:lnTo>
                    <a:pt x="0" y="669227"/>
                  </a:lnTo>
                  <a:lnTo>
                    <a:pt x="0" y="600170"/>
                  </a:lnTo>
                  <a:lnTo>
                    <a:pt x="1037247" y="0"/>
                  </a:lnTo>
                  <a:lnTo>
                    <a:pt x="1037247" y="691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769;p47">
              <a:extLst>
                <a:ext uri="{FF2B5EF4-FFF2-40B4-BE49-F238E27FC236}">
                  <a16:creationId xmlns:a16="http://schemas.microsoft.com/office/drawing/2014/main" id="{A506D82F-2144-47CD-9C53-BA3EC9D269E7}"/>
                </a:ext>
              </a:extLst>
            </p:cNvPr>
            <p:cNvSpPr/>
            <p:nvPr/>
          </p:nvSpPr>
          <p:spPr>
            <a:xfrm>
              <a:off x="2066299" y="2133308"/>
              <a:ext cx="679110" cy="462057"/>
            </a:xfrm>
            <a:custGeom>
              <a:avLst/>
              <a:gdLst/>
              <a:ahLst/>
              <a:cxnLst/>
              <a:rect l="l" t="t" r="r" b="b"/>
              <a:pathLst>
                <a:path w="679110" h="462057" extrusionOk="0">
                  <a:moveTo>
                    <a:pt x="679110" y="69151"/>
                  </a:moveTo>
                  <a:lnTo>
                    <a:pt x="0" y="462058"/>
                  </a:lnTo>
                  <a:lnTo>
                    <a:pt x="0" y="392906"/>
                  </a:lnTo>
                  <a:lnTo>
                    <a:pt x="679110" y="0"/>
                  </a:lnTo>
                  <a:lnTo>
                    <a:pt x="679110" y="6915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1" name="Google Shape;2770;p47">
              <a:extLst>
                <a:ext uri="{FF2B5EF4-FFF2-40B4-BE49-F238E27FC236}">
                  <a16:creationId xmlns:a16="http://schemas.microsoft.com/office/drawing/2014/main" id="{49FB9FCE-D205-4F39-A05D-26749DF8596E}"/>
                </a:ext>
              </a:extLst>
            </p:cNvPr>
            <p:cNvGrpSpPr/>
            <p:nvPr/>
          </p:nvGrpSpPr>
          <p:grpSpPr>
            <a:xfrm>
              <a:off x="4146745" y="1006881"/>
              <a:ext cx="330894" cy="250785"/>
              <a:chOff x="6621095" y="1452181"/>
              <a:chExt cx="330894" cy="250785"/>
            </a:xfrm>
          </p:grpSpPr>
          <p:sp>
            <p:nvSpPr>
              <p:cNvPr id="264" name="Google Shape;2771;p47">
                <a:extLst>
                  <a:ext uri="{FF2B5EF4-FFF2-40B4-BE49-F238E27FC236}">
                    <a16:creationId xmlns:a16="http://schemas.microsoft.com/office/drawing/2014/main" id="{7A9D5216-0FC3-44A6-A355-2708DB1495CF}"/>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772;p47">
                <a:extLst>
                  <a:ext uri="{FF2B5EF4-FFF2-40B4-BE49-F238E27FC236}">
                    <a16:creationId xmlns:a16="http://schemas.microsoft.com/office/drawing/2014/main" id="{740A0F30-282A-4D5B-847A-02C1B9A34FCC}"/>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773;p47">
                <a:extLst>
                  <a:ext uri="{FF2B5EF4-FFF2-40B4-BE49-F238E27FC236}">
                    <a16:creationId xmlns:a16="http://schemas.microsoft.com/office/drawing/2014/main" id="{90511A15-7FBC-435A-8BA6-FD9F51E616B8}"/>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774;p47">
                <a:extLst>
                  <a:ext uri="{FF2B5EF4-FFF2-40B4-BE49-F238E27FC236}">
                    <a16:creationId xmlns:a16="http://schemas.microsoft.com/office/drawing/2014/main" id="{01692D54-CE8F-4852-A95E-62607EC3892D}"/>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775;p47">
                <a:extLst>
                  <a:ext uri="{FF2B5EF4-FFF2-40B4-BE49-F238E27FC236}">
                    <a16:creationId xmlns:a16="http://schemas.microsoft.com/office/drawing/2014/main" id="{013DD8D8-856F-421C-9EAA-1F8878384B8F}"/>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2" name="Google Shape;2776;p47">
              <a:extLst>
                <a:ext uri="{FF2B5EF4-FFF2-40B4-BE49-F238E27FC236}">
                  <a16:creationId xmlns:a16="http://schemas.microsoft.com/office/drawing/2014/main" id="{36EF36A9-0924-440A-A738-31E0629A0B09}"/>
                </a:ext>
              </a:extLst>
            </p:cNvPr>
            <p:cNvSpPr/>
            <p:nvPr/>
          </p:nvSpPr>
          <p:spPr>
            <a:xfrm>
              <a:off x="4444588" y="826743"/>
              <a:ext cx="153590" cy="431871"/>
            </a:xfrm>
            <a:custGeom>
              <a:avLst/>
              <a:gdLst/>
              <a:ahLst/>
              <a:cxnLst/>
              <a:rect l="l" t="t" r="r" b="b"/>
              <a:pathLst>
                <a:path w="153590" h="431871" extrusionOk="0">
                  <a:moveTo>
                    <a:pt x="11570" y="362351"/>
                  </a:moveTo>
                  <a:cubicBezTo>
                    <a:pt x="19754" y="356891"/>
                    <a:pt x="28299" y="351990"/>
                    <a:pt x="37138" y="347682"/>
                  </a:cubicBezTo>
                  <a:cubicBezTo>
                    <a:pt x="45379" y="345048"/>
                    <a:pt x="52878" y="340475"/>
                    <a:pt x="58999" y="334347"/>
                  </a:cubicBezTo>
                  <a:cubicBezTo>
                    <a:pt x="66983" y="326537"/>
                    <a:pt x="80099" y="296819"/>
                    <a:pt x="89509" y="267672"/>
                  </a:cubicBezTo>
                  <a:cubicBezTo>
                    <a:pt x="98871" y="234986"/>
                    <a:pt x="102568" y="200933"/>
                    <a:pt x="100439" y="166993"/>
                  </a:cubicBezTo>
                  <a:cubicBezTo>
                    <a:pt x="96542" y="126321"/>
                    <a:pt x="81905" y="69457"/>
                    <a:pt x="78198" y="46121"/>
                  </a:cubicBezTo>
                  <a:cubicBezTo>
                    <a:pt x="74491" y="22785"/>
                    <a:pt x="82000" y="13355"/>
                    <a:pt x="92930" y="4782"/>
                  </a:cubicBezTo>
                  <a:cubicBezTo>
                    <a:pt x="105667" y="-5314"/>
                    <a:pt x="123250" y="-837"/>
                    <a:pt x="132660" y="31929"/>
                  </a:cubicBezTo>
                  <a:cubicBezTo>
                    <a:pt x="144779" y="77261"/>
                    <a:pt x="151793" y="123811"/>
                    <a:pt x="153570" y="170708"/>
                  </a:cubicBezTo>
                  <a:cubicBezTo>
                    <a:pt x="153960" y="205545"/>
                    <a:pt x="148599" y="240208"/>
                    <a:pt x="137698" y="273292"/>
                  </a:cubicBezTo>
                  <a:cubicBezTo>
                    <a:pt x="128012" y="301634"/>
                    <a:pt x="114924" y="328691"/>
                    <a:pt x="98728" y="353874"/>
                  </a:cubicBezTo>
                  <a:cubicBezTo>
                    <a:pt x="94261" y="361398"/>
                    <a:pt x="92740" y="368161"/>
                    <a:pt x="85897" y="383592"/>
                  </a:cubicBezTo>
                  <a:cubicBezTo>
                    <a:pt x="79329" y="399096"/>
                    <a:pt x="69083" y="412763"/>
                    <a:pt x="56052" y="423406"/>
                  </a:cubicBezTo>
                  <a:cubicBezTo>
                    <a:pt x="44647" y="431598"/>
                    <a:pt x="39229" y="432931"/>
                    <a:pt x="36473" y="431217"/>
                  </a:cubicBezTo>
                  <a:cubicBezTo>
                    <a:pt x="33716" y="429502"/>
                    <a:pt x="33811" y="425597"/>
                    <a:pt x="38659" y="421692"/>
                  </a:cubicBezTo>
                  <a:cubicBezTo>
                    <a:pt x="46747" y="415317"/>
                    <a:pt x="53638" y="407542"/>
                    <a:pt x="58999" y="398736"/>
                  </a:cubicBezTo>
                  <a:cubicBezTo>
                    <a:pt x="58999" y="398736"/>
                    <a:pt x="49019" y="408833"/>
                    <a:pt x="42461" y="414357"/>
                  </a:cubicBezTo>
                  <a:cubicBezTo>
                    <a:pt x="36691" y="419245"/>
                    <a:pt x="30295" y="423344"/>
                    <a:pt x="23451" y="426549"/>
                  </a:cubicBezTo>
                  <a:cubicBezTo>
                    <a:pt x="16798" y="429502"/>
                    <a:pt x="7483" y="423787"/>
                    <a:pt x="12236" y="419310"/>
                  </a:cubicBezTo>
                  <a:cubicBezTo>
                    <a:pt x="16988" y="414834"/>
                    <a:pt x="21740" y="412548"/>
                    <a:pt x="31245" y="404261"/>
                  </a:cubicBezTo>
                  <a:cubicBezTo>
                    <a:pt x="36359" y="399914"/>
                    <a:pt x="40921" y="394956"/>
                    <a:pt x="44837" y="389497"/>
                  </a:cubicBezTo>
                  <a:cubicBezTo>
                    <a:pt x="38146" y="394658"/>
                    <a:pt x="31064" y="399276"/>
                    <a:pt x="23641" y="403308"/>
                  </a:cubicBezTo>
                  <a:cubicBezTo>
                    <a:pt x="17910" y="406783"/>
                    <a:pt x="11333" y="408597"/>
                    <a:pt x="4632" y="408547"/>
                  </a:cubicBezTo>
                  <a:cubicBezTo>
                    <a:pt x="1115" y="408547"/>
                    <a:pt x="-3162" y="403404"/>
                    <a:pt x="3491" y="399022"/>
                  </a:cubicBezTo>
                  <a:cubicBezTo>
                    <a:pt x="12635" y="394058"/>
                    <a:pt x="21161" y="388014"/>
                    <a:pt x="28869" y="381020"/>
                  </a:cubicBezTo>
                  <a:cubicBezTo>
                    <a:pt x="36187" y="373781"/>
                    <a:pt x="40275" y="367590"/>
                    <a:pt x="38374" y="367494"/>
                  </a:cubicBezTo>
                  <a:cubicBezTo>
                    <a:pt x="36473" y="367399"/>
                    <a:pt x="32290" y="371876"/>
                    <a:pt x="23736" y="374638"/>
                  </a:cubicBezTo>
                  <a:cubicBezTo>
                    <a:pt x="15182" y="377400"/>
                    <a:pt x="5963" y="374638"/>
                    <a:pt x="4727" y="370161"/>
                  </a:cubicBezTo>
                  <a:cubicBezTo>
                    <a:pt x="3491" y="365685"/>
                    <a:pt x="3586" y="366256"/>
                    <a:pt x="11570" y="36235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777;p47">
              <a:extLst>
                <a:ext uri="{FF2B5EF4-FFF2-40B4-BE49-F238E27FC236}">
                  <a16:creationId xmlns:a16="http://schemas.microsoft.com/office/drawing/2014/main" id="{970A6883-309C-4AB3-9013-4CB902A11668}"/>
                </a:ext>
              </a:extLst>
            </p:cNvPr>
            <p:cNvSpPr/>
            <p:nvPr/>
          </p:nvSpPr>
          <p:spPr>
            <a:xfrm>
              <a:off x="4515562" y="822838"/>
              <a:ext cx="88583" cy="120566"/>
            </a:xfrm>
            <a:custGeom>
              <a:avLst/>
              <a:gdLst/>
              <a:ahLst/>
              <a:cxnLst/>
              <a:rect l="l" t="t" r="r" b="b"/>
              <a:pathLst>
                <a:path w="88583" h="120566" extrusionOk="0">
                  <a:moveTo>
                    <a:pt x="88584" y="96127"/>
                  </a:moveTo>
                  <a:cubicBezTo>
                    <a:pt x="88584" y="96127"/>
                    <a:pt x="56458" y="128131"/>
                    <a:pt x="18534" y="118892"/>
                  </a:cubicBezTo>
                  <a:cubicBezTo>
                    <a:pt x="13117" y="115177"/>
                    <a:pt x="0" y="40406"/>
                    <a:pt x="0" y="40406"/>
                  </a:cubicBezTo>
                  <a:cubicBezTo>
                    <a:pt x="0" y="40406"/>
                    <a:pt x="0" y="-1028"/>
                    <a:pt x="31746" y="20"/>
                  </a:cubicBezTo>
                  <a:cubicBezTo>
                    <a:pt x="63491" y="1067"/>
                    <a:pt x="88584" y="96127"/>
                    <a:pt x="88584" y="961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21"/>
          <p:cNvSpPr txBox="1">
            <a:spLocks noGrp="1"/>
          </p:cNvSpPr>
          <p:nvPr>
            <p:ph type="title"/>
          </p:nvPr>
        </p:nvSpPr>
        <p:spPr>
          <a:xfrm>
            <a:off x="444465" y="643320"/>
            <a:ext cx="4492822"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b="1" dirty="0"/>
              <a:t>Future Works</a:t>
            </a:r>
          </a:p>
        </p:txBody>
      </p:sp>
      <p:sp>
        <p:nvSpPr>
          <p:cNvPr id="1007" name="Google Shape;1007;p21"/>
          <p:cNvSpPr txBox="1">
            <a:spLocks noGrp="1"/>
          </p:cNvSpPr>
          <p:nvPr>
            <p:ph type="body" idx="1"/>
          </p:nvPr>
        </p:nvSpPr>
        <p:spPr>
          <a:xfrm>
            <a:off x="470070" y="1577374"/>
            <a:ext cx="4672897" cy="2640900"/>
          </a:xfrm>
          <a:prstGeom prst="rect">
            <a:avLst/>
          </a:prstGeom>
        </p:spPr>
        <p:txBody>
          <a:bodyPr spcFirstLastPara="1" wrap="square" lIns="0" tIns="0" rIns="0" bIns="0" anchor="t" anchorCtr="0">
            <a:noAutofit/>
          </a:bodyPr>
          <a:lstStyle/>
          <a:p>
            <a:pPr marL="0" lvl="0" indent="0" algn="just" rtl="0">
              <a:spcBef>
                <a:spcPts val="600"/>
              </a:spcBef>
              <a:spcAft>
                <a:spcPts val="0"/>
              </a:spcAft>
              <a:buNone/>
            </a:pPr>
            <a:r>
              <a:rPr lang="en-US" dirty="0"/>
              <a:t>At this point, we have just created the basic algorithm to recommend the products based on our predefined dataset. In our future work, we will try to implement our backend algorithm in any testing software(Mobile, website).</a:t>
            </a:r>
            <a:endParaRPr dirty="0"/>
          </a:p>
        </p:txBody>
      </p:sp>
      <p:sp>
        <p:nvSpPr>
          <p:cNvPr id="1009" name="Google Shape;1009;p2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dirty="0"/>
              <a:t>5</a:t>
            </a:r>
            <a:endParaRPr dirty="0"/>
          </a:p>
        </p:txBody>
      </p:sp>
      <p:grpSp>
        <p:nvGrpSpPr>
          <p:cNvPr id="6" name="Google Shape;2778;p47">
            <a:extLst>
              <a:ext uri="{FF2B5EF4-FFF2-40B4-BE49-F238E27FC236}">
                <a16:creationId xmlns:a16="http://schemas.microsoft.com/office/drawing/2014/main" id="{DB96D75F-59BE-4E13-90DB-4D58A8EF2D0D}"/>
              </a:ext>
            </a:extLst>
          </p:cNvPr>
          <p:cNvGrpSpPr/>
          <p:nvPr/>
        </p:nvGrpSpPr>
        <p:grpSpPr>
          <a:xfrm>
            <a:off x="5560220" y="643320"/>
            <a:ext cx="3545705" cy="3574954"/>
            <a:chOff x="2011725" y="44285"/>
            <a:chExt cx="4684870" cy="4762340"/>
          </a:xfrm>
        </p:grpSpPr>
        <p:grpSp>
          <p:nvGrpSpPr>
            <p:cNvPr id="7" name="Google Shape;2779;p47">
              <a:extLst>
                <a:ext uri="{FF2B5EF4-FFF2-40B4-BE49-F238E27FC236}">
                  <a16:creationId xmlns:a16="http://schemas.microsoft.com/office/drawing/2014/main" id="{E2041C35-FDFF-4005-83A0-D81BD03C65FF}"/>
                </a:ext>
              </a:extLst>
            </p:cNvPr>
            <p:cNvGrpSpPr/>
            <p:nvPr/>
          </p:nvGrpSpPr>
          <p:grpSpPr>
            <a:xfrm>
              <a:off x="2119596" y="326448"/>
              <a:ext cx="3544299" cy="3707706"/>
              <a:chOff x="3860721" y="1330073"/>
              <a:chExt cx="3544299" cy="3707706"/>
            </a:xfrm>
          </p:grpSpPr>
          <p:sp>
            <p:nvSpPr>
              <p:cNvPr id="171" name="Google Shape;2780;p47">
                <a:extLst>
                  <a:ext uri="{FF2B5EF4-FFF2-40B4-BE49-F238E27FC236}">
                    <a16:creationId xmlns:a16="http://schemas.microsoft.com/office/drawing/2014/main" id="{91ED0991-A75A-40A9-BBB6-C9D8392E5C24}"/>
                  </a:ext>
                </a:extLst>
              </p:cNvPr>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2781;p47">
                <a:extLst>
                  <a:ext uri="{FF2B5EF4-FFF2-40B4-BE49-F238E27FC236}">
                    <a16:creationId xmlns:a16="http://schemas.microsoft.com/office/drawing/2014/main" id="{A794489E-D5E0-4F88-814F-91B0B044BB43}"/>
                  </a:ext>
                </a:extLst>
              </p:cNvPr>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2782;p47">
                <a:extLst>
                  <a:ext uri="{FF2B5EF4-FFF2-40B4-BE49-F238E27FC236}">
                    <a16:creationId xmlns:a16="http://schemas.microsoft.com/office/drawing/2014/main" id="{5CFA1179-9A75-4C4B-B537-6185BB805C40}"/>
                  </a:ext>
                </a:extLst>
              </p:cNvPr>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2783;p47">
                <a:extLst>
                  <a:ext uri="{FF2B5EF4-FFF2-40B4-BE49-F238E27FC236}">
                    <a16:creationId xmlns:a16="http://schemas.microsoft.com/office/drawing/2014/main" id="{9980881F-4014-4948-9C37-5CE697C476FA}"/>
                  </a:ext>
                </a:extLst>
              </p:cNvPr>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2784;p47">
                <a:extLst>
                  <a:ext uri="{FF2B5EF4-FFF2-40B4-BE49-F238E27FC236}">
                    <a16:creationId xmlns:a16="http://schemas.microsoft.com/office/drawing/2014/main" id="{619C53A1-FB14-47A4-974E-D1B07BC61C75}"/>
                  </a:ext>
                </a:extLst>
              </p:cNvPr>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2785;p47">
                <a:extLst>
                  <a:ext uri="{FF2B5EF4-FFF2-40B4-BE49-F238E27FC236}">
                    <a16:creationId xmlns:a16="http://schemas.microsoft.com/office/drawing/2014/main" id="{ACB97742-011D-4765-A745-598DC1ADD87D}"/>
                  </a:ext>
                </a:extLst>
              </p:cNvPr>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2786;p47">
                <a:extLst>
                  <a:ext uri="{FF2B5EF4-FFF2-40B4-BE49-F238E27FC236}">
                    <a16:creationId xmlns:a16="http://schemas.microsoft.com/office/drawing/2014/main" id="{6BD67D12-4DF9-4435-A8BC-916D0E1F1B34}"/>
                  </a:ext>
                </a:extLst>
              </p:cNvPr>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2787;p47">
                <a:extLst>
                  <a:ext uri="{FF2B5EF4-FFF2-40B4-BE49-F238E27FC236}">
                    <a16:creationId xmlns:a16="http://schemas.microsoft.com/office/drawing/2014/main" id="{CD4D08D1-77B4-48D8-A36D-EFB7FBB83591}"/>
                  </a:ext>
                </a:extLst>
              </p:cNvPr>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2788;p47">
                <a:extLst>
                  <a:ext uri="{FF2B5EF4-FFF2-40B4-BE49-F238E27FC236}">
                    <a16:creationId xmlns:a16="http://schemas.microsoft.com/office/drawing/2014/main" id="{A2D0ECE2-0DEB-4C11-B37A-B012C201AD8E}"/>
                  </a:ext>
                </a:extLst>
              </p:cNvPr>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2789;p47">
                <a:extLst>
                  <a:ext uri="{FF2B5EF4-FFF2-40B4-BE49-F238E27FC236}">
                    <a16:creationId xmlns:a16="http://schemas.microsoft.com/office/drawing/2014/main" id="{E4DEC8D6-31F9-430D-877D-E1FAB10562EF}"/>
                  </a:ext>
                </a:extLst>
              </p:cNvPr>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2790;p47">
                <a:extLst>
                  <a:ext uri="{FF2B5EF4-FFF2-40B4-BE49-F238E27FC236}">
                    <a16:creationId xmlns:a16="http://schemas.microsoft.com/office/drawing/2014/main" id="{4BBDEC20-6D93-4FC0-B740-C4F8FA53766E}"/>
                  </a:ext>
                </a:extLst>
              </p:cNvPr>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2791;p47">
                <a:extLst>
                  <a:ext uri="{FF2B5EF4-FFF2-40B4-BE49-F238E27FC236}">
                    <a16:creationId xmlns:a16="http://schemas.microsoft.com/office/drawing/2014/main" id="{9C6D13BE-0346-4D65-B0C2-988CC61786D3}"/>
                  </a:ext>
                </a:extLst>
              </p:cNvPr>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2792;p47">
                <a:extLst>
                  <a:ext uri="{FF2B5EF4-FFF2-40B4-BE49-F238E27FC236}">
                    <a16:creationId xmlns:a16="http://schemas.microsoft.com/office/drawing/2014/main" id="{67BFF318-7360-4015-912C-72667BAC0FA5}"/>
                  </a:ext>
                </a:extLst>
              </p:cNvPr>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2793;p47">
                <a:extLst>
                  <a:ext uri="{FF2B5EF4-FFF2-40B4-BE49-F238E27FC236}">
                    <a16:creationId xmlns:a16="http://schemas.microsoft.com/office/drawing/2014/main" id="{F04BBF81-A425-4F6F-90D1-8541B2536257}"/>
                  </a:ext>
                </a:extLst>
              </p:cNvPr>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2794;p47">
                <a:extLst>
                  <a:ext uri="{FF2B5EF4-FFF2-40B4-BE49-F238E27FC236}">
                    <a16:creationId xmlns:a16="http://schemas.microsoft.com/office/drawing/2014/main" id="{FC6ECA4E-7ED3-43EC-B0A9-620967891735}"/>
                  </a:ext>
                </a:extLst>
              </p:cNvPr>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2795;p47">
                <a:extLst>
                  <a:ext uri="{FF2B5EF4-FFF2-40B4-BE49-F238E27FC236}">
                    <a16:creationId xmlns:a16="http://schemas.microsoft.com/office/drawing/2014/main" id="{BB0782BC-0032-48E6-9DB7-74C428C5EC15}"/>
                  </a:ext>
                </a:extLst>
              </p:cNvPr>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2796;p47">
                <a:extLst>
                  <a:ext uri="{FF2B5EF4-FFF2-40B4-BE49-F238E27FC236}">
                    <a16:creationId xmlns:a16="http://schemas.microsoft.com/office/drawing/2014/main" id="{BCFEC145-1E5E-4256-8C1C-E0AB4D223A3E}"/>
                  </a:ext>
                </a:extLst>
              </p:cNvPr>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2797;p47">
                <a:extLst>
                  <a:ext uri="{FF2B5EF4-FFF2-40B4-BE49-F238E27FC236}">
                    <a16:creationId xmlns:a16="http://schemas.microsoft.com/office/drawing/2014/main" id="{6589BBCB-E908-4929-B7FB-1952F6FE3824}"/>
                  </a:ext>
                </a:extLst>
              </p:cNvPr>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2798;p47">
                <a:extLst>
                  <a:ext uri="{FF2B5EF4-FFF2-40B4-BE49-F238E27FC236}">
                    <a16:creationId xmlns:a16="http://schemas.microsoft.com/office/drawing/2014/main" id="{96AA7F21-C3E6-4B6B-A70A-C59DC50A100D}"/>
                  </a:ext>
                </a:extLst>
              </p:cNvPr>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2799;p47">
                <a:extLst>
                  <a:ext uri="{FF2B5EF4-FFF2-40B4-BE49-F238E27FC236}">
                    <a16:creationId xmlns:a16="http://schemas.microsoft.com/office/drawing/2014/main" id="{8BD39960-B560-4D85-9B99-C07852925D81}"/>
                  </a:ext>
                </a:extLst>
              </p:cNvPr>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2800;p47">
                <a:extLst>
                  <a:ext uri="{FF2B5EF4-FFF2-40B4-BE49-F238E27FC236}">
                    <a16:creationId xmlns:a16="http://schemas.microsoft.com/office/drawing/2014/main" id="{04DF5FBB-E467-42AC-A272-6B0D3CEBA4E5}"/>
                  </a:ext>
                </a:extLst>
              </p:cNvPr>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2801;p47">
                <a:extLst>
                  <a:ext uri="{FF2B5EF4-FFF2-40B4-BE49-F238E27FC236}">
                    <a16:creationId xmlns:a16="http://schemas.microsoft.com/office/drawing/2014/main" id="{EE35AD23-7582-4676-8F95-7085933A48DF}"/>
                  </a:ext>
                </a:extLst>
              </p:cNvPr>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2802;p47">
                <a:extLst>
                  <a:ext uri="{FF2B5EF4-FFF2-40B4-BE49-F238E27FC236}">
                    <a16:creationId xmlns:a16="http://schemas.microsoft.com/office/drawing/2014/main" id="{A4117C8C-FE5C-43A5-9973-25CA0116B7BC}"/>
                  </a:ext>
                </a:extLst>
              </p:cNvPr>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2803;p47">
                <a:extLst>
                  <a:ext uri="{FF2B5EF4-FFF2-40B4-BE49-F238E27FC236}">
                    <a16:creationId xmlns:a16="http://schemas.microsoft.com/office/drawing/2014/main" id="{A56BAAE9-57C1-4DD6-BA5D-B6280A460A22}"/>
                  </a:ext>
                </a:extLst>
              </p:cNvPr>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2804;p47">
                <a:extLst>
                  <a:ext uri="{FF2B5EF4-FFF2-40B4-BE49-F238E27FC236}">
                    <a16:creationId xmlns:a16="http://schemas.microsoft.com/office/drawing/2014/main" id="{12D07A3B-B92F-41DC-94E0-C0D1E6DE9D61}"/>
                  </a:ext>
                </a:extLst>
              </p:cNvPr>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2805;p47">
                <a:extLst>
                  <a:ext uri="{FF2B5EF4-FFF2-40B4-BE49-F238E27FC236}">
                    <a16:creationId xmlns:a16="http://schemas.microsoft.com/office/drawing/2014/main" id="{03A31BED-A300-4A1B-B45B-3185E0BB518C}"/>
                  </a:ext>
                </a:extLst>
              </p:cNvPr>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2806;p47">
                <a:extLst>
                  <a:ext uri="{FF2B5EF4-FFF2-40B4-BE49-F238E27FC236}">
                    <a16:creationId xmlns:a16="http://schemas.microsoft.com/office/drawing/2014/main" id="{2F792F7D-E7E0-4A4A-9065-6B7936CF44ED}"/>
                  </a:ext>
                </a:extLst>
              </p:cNvPr>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2807;p47">
                <a:extLst>
                  <a:ext uri="{FF2B5EF4-FFF2-40B4-BE49-F238E27FC236}">
                    <a16:creationId xmlns:a16="http://schemas.microsoft.com/office/drawing/2014/main" id="{3FAB3CCB-A370-42A9-AE52-A2DF0E899609}"/>
                  </a:ext>
                </a:extLst>
              </p:cNvPr>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2808;p47">
                <a:extLst>
                  <a:ext uri="{FF2B5EF4-FFF2-40B4-BE49-F238E27FC236}">
                    <a16:creationId xmlns:a16="http://schemas.microsoft.com/office/drawing/2014/main" id="{F45322F7-2C08-4F5A-8AF1-1574FF554609}"/>
                  </a:ext>
                </a:extLst>
              </p:cNvPr>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809;p47">
                <a:extLst>
                  <a:ext uri="{FF2B5EF4-FFF2-40B4-BE49-F238E27FC236}">
                    <a16:creationId xmlns:a16="http://schemas.microsoft.com/office/drawing/2014/main" id="{6A64618F-3090-461B-953E-BFC3491CA60A}"/>
                  </a:ext>
                </a:extLst>
              </p:cNvPr>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810;p47">
                <a:extLst>
                  <a:ext uri="{FF2B5EF4-FFF2-40B4-BE49-F238E27FC236}">
                    <a16:creationId xmlns:a16="http://schemas.microsoft.com/office/drawing/2014/main" id="{CF008A41-83E4-4083-B42A-A9FD3B61640E}"/>
                  </a:ext>
                </a:extLst>
              </p:cNvPr>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811;p47">
                <a:extLst>
                  <a:ext uri="{FF2B5EF4-FFF2-40B4-BE49-F238E27FC236}">
                    <a16:creationId xmlns:a16="http://schemas.microsoft.com/office/drawing/2014/main" id="{9F8688FB-13E1-475E-91D0-F346CAF29838}"/>
                  </a:ext>
                </a:extLst>
              </p:cNvPr>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812;p47">
                <a:extLst>
                  <a:ext uri="{FF2B5EF4-FFF2-40B4-BE49-F238E27FC236}">
                    <a16:creationId xmlns:a16="http://schemas.microsoft.com/office/drawing/2014/main" id="{4058D069-194A-48AA-B4DD-0AD3D2559702}"/>
                  </a:ext>
                </a:extLst>
              </p:cNvPr>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813;p47">
                <a:extLst>
                  <a:ext uri="{FF2B5EF4-FFF2-40B4-BE49-F238E27FC236}">
                    <a16:creationId xmlns:a16="http://schemas.microsoft.com/office/drawing/2014/main" id="{08473B12-C363-4F28-87EF-C17A4DE59714}"/>
                  </a:ext>
                </a:extLst>
              </p:cNvPr>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814;p47">
                <a:extLst>
                  <a:ext uri="{FF2B5EF4-FFF2-40B4-BE49-F238E27FC236}">
                    <a16:creationId xmlns:a16="http://schemas.microsoft.com/office/drawing/2014/main" id="{BF32D7E4-5541-4EFE-A557-39D382C1CD24}"/>
                  </a:ext>
                </a:extLst>
              </p:cNvPr>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815;p47">
                <a:extLst>
                  <a:ext uri="{FF2B5EF4-FFF2-40B4-BE49-F238E27FC236}">
                    <a16:creationId xmlns:a16="http://schemas.microsoft.com/office/drawing/2014/main" id="{390BEDC6-2E3C-4322-BE05-FC4CF5EC048E}"/>
                  </a:ext>
                </a:extLst>
              </p:cNvPr>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816;p47">
                <a:extLst>
                  <a:ext uri="{FF2B5EF4-FFF2-40B4-BE49-F238E27FC236}">
                    <a16:creationId xmlns:a16="http://schemas.microsoft.com/office/drawing/2014/main" id="{DAC258CD-CF30-43D0-B573-A101C66EF554}"/>
                  </a:ext>
                </a:extLst>
              </p:cNvPr>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817;p47">
                <a:extLst>
                  <a:ext uri="{FF2B5EF4-FFF2-40B4-BE49-F238E27FC236}">
                    <a16:creationId xmlns:a16="http://schemas.microsoft.com/office/drawing/2014/main" id="{CA7E4008-5E52-4356-9643-596A2232F1B6}"/>
                  </a:ext>
                </a:extLst>
              </p:cNvPr>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818;p47">
                <a:extLst>
                  <a:ext uri="{FF2B5EF4-FFF2-40B4-BE49-F238E27FC236}">
                    <a16:creationId xmlns:a16="http://schemas.microsoft.com/office/drawing/2014/main" id="{07E55CA3-EF6D-404F-A848-38E83BCCF71B}"/>
                  </a:ext>
                </a:extLst>
              </p:cNvPr>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819;p47">
                <a:extLst>
                  <a:ext uri="{FF2B5EF4-FFF2-40B4-BE49-F238E27FC236}">
                    <a16:creationId xmlns:a16="http://schemas.microsoft.com/office/drawing/2014/main" id="{6B3A94F8-C8A3-43A6-894C-CCB7B3FFF47F}"/>
                  </a:ext>
                </a:extLst>
              </p:cNvPr>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820;p47">
                <a:extLst>
                  <a:ext uri="{FF2B5EF4-FFF2-40B4-BE49-F238E27FC236}">
                    <a16:creationId xmlns:a16="http://schemas.microsoft.com/office/drawing/2014/main" id="{D49C9765-EBA2-4A42-B757-C59CFD6E3D27}"/>
                  </a:ext>
                </a:extLst>
              </p:cNvPr>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821;p47">
                <a:extLst>
                  <a:ext uri="{FF2B5EF4-FFF2-40B4-BE49-F238E27FC236}">
                    <a16:creationId xmlns:a16="http://schemas.microsoft.com/office/drawing/2014/main" id="{73CD65C3-D117-416C-8796-E564D37B1744}"/>
                  </a:ext>
                </a:extLst>
              </p:cNvPr>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822;p47">
                <a:extLst>
                  <a:ext uri="{FF2B5EF4-FFF2-40B4-BE49-F238E27FC236}">
                    <a16:creationId xmlns:a16="http://schemas.microsoft.com/office/drawing/2014/main" id="{5A55654A-C02A-4E43-8AF5-86FE1BB9316F}"/>
                  </a:ext>
                </a:extLst>
              </p:cNvPr>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823;p47">
                <a:extLst>
                  <a:ext uri="{FF2B5EF4-FFF2-40B4-BE49-F238E27FC236}">
                    <a16:creationId xmlns:a16="http://schemas.microsoft.com/office/drawing/2014/main" id="{40C3BDCF-DA3D-4653-B18E-D4ECD2B4E6D6}"/>
                  </a:ext>
                </a:extLst>
              </p:cNvPr>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824;p47">
                <a:extLst>
                  <a:ext uri="{FF2B5EF4-FFF2-40B4-BE49-F238E27FC236}">
                    <a16:creationId xmlns:a16="http://schemas.microsoft.com/office/drawing/2014/main" id="{2AC13245-1CB2-4232-AAB4-0E207310C589}"/>
                  </a:ext>
                </a:extLst>
              </p:cNvPr>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825;p47">
                <a:extLst>
                  <a:ext uri="{FF2B5EF4-FFF2-40B4-BE49-F238E27FC236}">
                    <a16:creationId xmlns:a16="http://schemas.microsoft.com/office/drawing/2014/main" id="{7D42EB27-5BEF-4873-9252-4E3F6A0AC8B2}"/>
                  </a:ext>
                </a:extLst>
              </p:cNvPr>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826;p47">
                <a:extLst>
                  <a:ext uri="{FF2B5EF4-FFF2-40B4-BE49-F238E27FC236}">
                    <a16:creationId xmlns:a16="http://schemas.microsoft.com/office/drawing/2014/main" id="{9DFBBBEE-B329-4A48-A8C8-A1D3891FA5E1}"/>
                  </a:ext>
                </a:extLst>
              </p:cNvPr>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827;p47">
                <a:extLst>
                  <a:ext uri="{FF2B5EF4-FFF2-40B4-BE49-F238E27FC236}">
                    <a16:creationId xmlns:a16="http://schemas.microsoft.com/office/drawing/2014/main" id="{FBF05863-0010-40E3-9607-E645DD7DE940}"/>
                  </a:ext>
                </a:extLst>
              </p:cNvPr>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828;p47">
                <a:extLst>
                  <a:ext uri="{FF2B5EF4-FFF2-40B4-BE49-F238E27FC236}">
                    <a16:creationId xmlns:a16="http://schemas.microsoft.com/office/drawing/2014/main" id="{578706DF-8B22-4E72-88CE-F3F5185BF234}"/>
                  </a:ext>
                </a:extLst>
              </p:cNvPr>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829;p47">
                <a:extLst>
                  <a:ext uri="{FF2B5EF4-FFF2-40B4-BE49-F238E27FC236}">
                    <a16:creationId xmlns:a16="http://schemas.microsoft.com/office/drawing/2014/main" id="{A096CB03-8C7B-4F1F-BC1E-F5D0277178CB}"/>
                  </a:ext>
                </a:extLst>
              </p:cNvPr>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830;p47">
                <a:extLst>
                  <a:ext uri="{FF2B5EF4-FFF2-40B4-BE49-F238E27FC236}">
                    <a16:creationId xmlns:a16="http://schemas.microsoft.com/office/drawing/2014/main" id="{CC7273DA-6EA5-49C0-9FF0-F6F6D736CB4F}"/>
                  </a:ext>
                </a:extLst>
              </p:cNvPr>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831;p47">
                <a:extLst>
                  <a:ext uri="{FF2B5EF4-FFF2-40B4-BE49-F238E27FC236}">
                    <a16:creationId xmlns:a16="http://schemas.microsoft.com/office/drawing/2014/main" id="{0DEEF5C0-4291-47A8-9035-D903CCEC7523}"/>
                  </a:ext>
                </a:extLst>
              </p:cNvPr>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832;p47">
                <a:extLst>
                  <a:ext uri="{FF2B5EF4-FFF2-40B4-BE49-F238E27FC236}">
                    <a16:creationId xmlns:a16="http://schemas.microsoft.com/office/drawing/2014/main" id="{23412795-1D1D-43F8-B645-4A0A8230FD49}"/>
                  </a:ext>
                </a:extLst>
              </p:cNvPr>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833;p47">
                <a:extLst>
                  <a:ext uri="{FF2B5EF4-FFF2-40B4-BE49-F238E27FC236}">
                    <a16:creationId xmlns:a16="http://schemas.microsoft.com/office/drawing/2014/main" id="{17804E26-4B15-4F49-8CDB-9FCFFE0C6C0A}"/>
                  </a:ext>
                </a:extLst>
              </p:cNvPr>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834;p47">
                <a:extLst>
                  <a:ext uri="{FF2B5EF4-FFF2-40B4-BE49-F238E27FC236}">
                    <a16:creationId xmlns:a16="http://schemas.microsoft.com/office/drawing/2014/main" id="{77145016-9C74-43DE-AADB-553DECA8AF25}"/>
                  </a:ext>
                </a:extLst>
              </p:cNvPr>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835;p47">
                <a:extLst>
                  <a:ext uri="{FF2B5EF4-FFF2-40B4-BE49-F238E27FC236}">
                    <a16:creationId xmlns:a16="http://schemas.microsoft.com/office/drawing/2014/main" id="{D9A160EC-BFF0-44C9-B20C-A81A38AF00FF}"/>
                  </a:ext>
                </a:extLst>
              </p:cNvPr>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836;p47">
                <a:extLst>
                  <a:ext uri="{FF2B5EF4-FFF2-40B4-BE49-F238E27FC236}">
                    <a16:creationId xmlns:a16="http://schemas.microsoft.com/office/drawing/2014/main" id="{18D9A29E-E813-4422-958B-8560321A4B75}"/>
                  </a:ext>
                </a:extLst>
              </p:cNvPr>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837;p47">
                <a:extLst>
                  <a:ext uri="{FF2B5EF4-FFF2-40B4-BE49-F238E27FC236}">
                    <a16:creationId xmlns:a16="http://schemas.microsoft.com/office/drawing/2014/main" id="{B0FC4ED8-29F8-4F87-B9E5-244A92244BD1}"/>
                  </a:ext>
                </a:extLst>
              </p:cNvPr>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838;p47">
                <a:extLst>
                  <a:ext uri="{FF2B5EF4-FFF2-40B4-BE49-F238E27FC236}">
                    <a16:creationId xmlns:a16="http://schemas.microsoft.com/office/drawing/2014/main" id="{9A0A1ADA-5E75-48A5-9A55-F4D504930F59}"/>
                  </a:ext>
                </a:extLst>
              </p:cNvPr>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839;p47">
                <a:extLst>
                  <a:ext uri="{FF2B5EF4-FFF2-40B4-BE49-F238E27FC236}">
                    <a16:creationId xmlns:a16="http://schemas.microsoft.com/office/drawing/2014/main" id="{B435AE3A-2AB7-4DA7-A0CC-701928911172}"/>
                  </a:ext>
                </a:extLst>
              </p:cNvPr>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840;p47">
                <a:extLst>
                  <a:ext uri="{FF2B5EF4-FFF2-40B4-BE49-F238E27FC236}">
                    <a16:creationId xmlns:a16="http://schemas.microsoft.com/office/drawing/2014/main" id="{C826099C-C730-4215-9CE9-CBBBABED2981}"/>
                  </a:ext>
                </a:extLst>
              </p:cNvPr>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841;p47">
                <a:extLst>
                  <a:ext uri="{FF2B5EF4-FFF2-40B4-BE49-F238E27FC236}">
                    <a16:creationId xmlns:a16="http://schemas.microsoft.com/office/drawing/2014/main" id="{E2B45E89-12D2-46B3-AB86-0B076506EF15}"/>
                  </a:ext>
                </a:extLst>
              </p:cNvPr>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842;p47">
                <a:extLst>
                  <a:ext uri="{FF2B5EF4-FFF2-40B4-BE49-F238E27FC236}">
                    <a16:creationId xmlns:a16="http://schemas.microsoft.com/office/drawing/2014/main" id="{4687E71E-5B2B-440E-833B-6CCC8036DCB3}"/>
                  </a:ext>
                </a:extLst>
              </p:cNvPr>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843;p47">
                <a:extLst>
                  <a:ext uri="{FF2B5EF4-FFF2-40B4-BE49-F238E27FC236}">
                    <a16:creationId xmlns:a16="http://schemas.microsoft.com/office/drawing/2014/main" id="{D5B2AE3A-D721-4573-9814-BE0284D4D575}"/>
                  </a:ext>
                </a:extLst>
              </p:cNvPr>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844;p47">
                <a:extLst>
                  <a:ext uri="{FF2B5EF4-FFF2-40B4-BE49-F238E27FC236}">
                    <a16:creationId xmlns:a16="http://schemas.microsoft.com/office/drawing/2014/main" id="{6FE5A426-806D-4A51-9D4A-2B2F75EFE37D}"/>
                  </a:ext>
                </a:extLst>
              </p:cNvPr>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845;p47">
                <a:extLst>
                  <a:ext uri="{FF2B5EF4-FFF2-40B4-BE49-F238E27FC236}">
                    <a16:creationId xmlns:a16="http://schemas.microsoft.com/office/drawing/2014/main" id="{39B9926F-58CC-4864-9745-C82B141011B4}"/>
                  </a:ext>
                </a:extLst>
              </p:cNvPr>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846;p47">
                <a:extLst>
                  <a:ext uri="{FF2B5EF4-FFF2-40B4-BE49-F238E27FC236}">
                    <a16:creationId xmlns:a16="http://schemas.microsoft.com/office/drawing/2014/main" id="{4A98389A-AB9D-4A82-A8F8-F69E3AD952C0}"/>
                  </a:ext>
                </a:extLst>
              </p:cNvPr>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847;p47">
                <a:extLst>
                  <a:ext uri="{FF2B5EF4-FFF2-40B4-BE49-F238E27FC236}">
                    <a16:creationId xmlns:a16="http://schemas.microsoft.com/office/drawing/2014/main" id="{A39DF49A-C062-48B8-A722-99DCB837858B}"/>
                  </a:ext>
                </a:extLst>
              </p:cNvPr>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848;p47">
                <a:extLst>
                  <a:ext uri="{FF2B5EF4-FFF2-40B4-BE49-F238E27FC236}">
                    <a16:creationId xmlns:a16="http://schemas.microsoft.com/office/drawing/2014/main" id="{D6FB997B-F6CF-4A90-B06F-983F840AD35A}"/>
                  </a:ext>
                </a:extLst>
              </p:cNvPr>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849;p47">
                <a:extLst>
                  <a:ext uri="{FF2B5EF4-FFF2-40B4-BE49-F238E27FC236}">
                    <a16:creationId xmlns:a16="http://schemas.microsoft.com/office/drawing/2014/main" id="{39EEB4E5-7A3D-4BD5-BFE2-61BE041B52ED}"/>
                  </a:ext>
                </a:extLst>
              </p:cNvPr>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850;p47">
                <a:extLst>
                  <a:ext uri="{FF2B5EF4-FFF2-40B4-BE49-F238E27FC236}">
                    <a16:creationId xmlns:a16="http://schemas.microsoft.com/office/drawing/2014/main" id="{A68C3F3D-9824-4457-83D2-A2734F779DE4}"/>
                  </a:ext>
                </a:extLst>
              </p:cNvPr>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851;p47">
                <a:extLst>
                  <a:ext uri="{FF2B5EF4-FFF2-40B4-BE49-F238E27FC236}">
                    <a16:creationId xmlns:a16="http://schemas.microsoft.com/office/drawing/2014/main" id="{AB3B8B29-294F-4C7F-B082-79714DB02DBA}"/>
                  </a:ext>
                </a:extLst>
              </p:cNvPr>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852;p47">
                <a:extLst>
                  <a:ext uri="{FF2B5EF4-FFF2-40B4-BE49-F238E27FC236}">
                    <a16:creationId xmlns:a16="http://schemas.microsoft.com/office/drawing/2014/main" id="{2CC540A8-C0AE-411E-9523-EF54136462BF}"/>
                  </a:ext>
                </a:extLst>
              </p:cNvPr>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853;p47">
                <a:extLst>
                  <a:ext uri="{FF2B5EF4-FFF2-40B4-BE49-F238E27FC236}">
                    <a16:creationId xmlns:a16="http://schemas.microsoft.com/office/drawing/2014/main" id="{D9429BA9-95C4-4B96-8BA4-89F44772B9BD}"/>
                  </a:ext>
                </a:extLst>
              </p:cNvPr>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854;p47">
                <a:extLst>
                  <a:ext uri="{FF2B5EF4-FFF2-40B4-BE49-F238E27FC236}">
                    <a16:creationId xmlns:a16="http://schemas.microsoft.com/office/drawing/2014/main" id="{14470A36-5600-4BC2-9F3B-51CF89E5400D}"/>
                  </a:ext>
                </a:extLst>
              </p:cNvPr>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855;p47">
                <a:extLst>
                  <a:ext uri="{FF2B5EF4-FFF2-40B4-BE49-F238E27FC236}">
                    <a16:creationId xmlns:a16="http://schemas.microsoft.com/office/drawing/2014/main" id="{3FF0AEAF-C23C-456C-B0DA-4B3771BD7699}"/>
                  </a:ext>
                </a:extLst>
              </p:cNvPr>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856;p47">
                <a:extLst>
                  <a:ext uri="{FF2B5EF4-FFF2-40B4-BE49-F238E27FC236}">
                    <a16:creationId xmlns:a16="http://schemas.microsoft.com/office/drawing/2014/main" id="{9EC75E8D-8402-4DCD-B806-253D1F65EE3A}"/>
                  </a:ext>
                </a:extLst>
              </p:cNvPr>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857;p47">
                <a:extLst>
                  <a:ext uri="{FF2B5EF4-FFF2-40B4-BE49-F238E27FC236}">
                    <a16:creationId xmlns:a16="http://schemas.microsoft.com/office/drawing/2014/main" id="{AA6C0D94-7620-4076-AC54-F5583408F82E}"/>
                  </a:ext>
                </a:extLst>
              </p:cNvPr>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858;p47">
                <a:extLst>
                  <a:ext uri="{FF2B5EF4-FFF2-40B4-BE49-F238E27FC236}">
                    <a16:creationId xmlns:a16="http://schemas.microsoft.com/office/drawing/2014/main" id="{683434B8-91CE-4699-88A2-FE36577DDD55}"/>
                  </a:ext>
                </a:extLst>
              </p:cNvPr>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859;p47">
                <a:extLst>
                  <a:ext uri="{FF2B5EF4-FFF2-40B4-BE49-F238E27FC236}">
                    <a16:creationId xmlns:a16="http://schemas.microsoft.com/office/drawing/2014/main" id="{E115B4B5-F7D8-4565-84E1-694727433B07}"/>
                  </a:ext>
                </a:extLst>
              </p:cNvPr>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860;p47">
                <a:extLst>
                  <a:ext uri="{FF2B5EF4-FFF2-40B4-BE49-F238E27FC236}">
                    <a16:creationId xmlns:a16="http://schemas.microsoft.com/office/drawing/2014/main" id="{88724FC7-54DA-4FAD-B90B-CD2E38A9ACB0}"/>
                  </a:ext>
                </a:extLst>
              </p:cNvPr>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861;p47">
                <a:extLst>
                  <a:ext uri="{FF2B5EF4-FFF2-40B4-BE49-F238E27FC236}">
                    <a16:creationId xmlns:a16="http://schemas.microsoft.com/office/drawing/2014/main" id="{282E2F77-6D51-4C64-BD66-413FA4D56D12}"/>
                  </a:ext>
                </a:extLst>
              </p:cNvPr>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862;p47">
                <a:extLst>
                  <a:ext uri="{FF2B5EF4-FFF2-40B4-BE49-F238E27FC236}">
                    <a16:creationId xmlns:a16="http://schemas.microsoft.com/office/drawing/2014/main" id="{36D65A8B-863A-4D6E-BAFF-FC7D53EA6F6C}"/>
                  </a:ext>
                </a:extLst>
              </p:cNvPr>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863;p47">
                <a:extLst>
                  <a:ext uri="{FF2B5EF4-FFF2-40B4-BE49-F238E27FC236}">
                    <a16:creationId xmlns:a16="http://schemas.microsoft.com/office/drawing/2014/main" id="{31D8F567-F0E3-4D42-8E5E-43100893A4D1}"/>
                  </a:ext>
                </a:extLst>
              </p:cNvPr>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864;p47">
                <a:extLst>
                  <a:ext uri="{FF2B5EF4-FFF2-40B4-BE49-F238E27FC236}">
                    <a16:creationId xmlns:a16="http://schemas.microsoft.com/office/drawing/2014/main" id="{DE93B3AA-CA3C-457D-B4B0-D6A27731E8F7}"/>
                  </a:ext>
                </a:extLst>
              </p:cNvPr>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865;p47">
                <a:extLst>
                  <a:ext uri="{FF2B5EF4-FFF2-40B4-BE49-F238E27FC236}">
                    <a16:creationId xmlns:a16="http://schemas.microsoft.com/office/drawing/2014/main" id="{080ECA3B-F85E-446F-9B13-7C60A41DE4DF}"/>
                  </a:ext>
                </a:extLst>
              </p:cNvPr>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866;p47">
                <a:extLst>
                  <a:ext uri="{FF2B5EF4-FFF2-40B4-BE49-F238E27FC236}">
                    <a16:creationId xmlns:a16="http://schemas.microsoft.com/office/drawing/2014/main" id="{ABEFF378-58F5-4915-B2D1-464AD13344FC}"/>
                  </a:ext>
                </a:extLst>
              </p:cNvPr>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867;p47">
                <a:extLst>
                  <a:ext uri="{FF2B5EF4-FFF2-40B4-BE49-F238E27FC236}">
                    <a16:creationId xmlns:a16="http://schemas.microsoft.com/office/drawing/2014/main" id="{9053B18F-3B32-4AC5-81DF-A9DEA6B7E021}"/>
                  </a:ext>
                </a:extLst>
              </p:cNvPr>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868;p47">
                <a:extLst>
                  <a:ext uri="{FF2B5EF4-FFF2-40B4-BE49-F238E27FC236}">
                    <a16:creationId xmlns:a16="http://schemas.microsoft.com/office/drawing/2014/main" id="{6ACE7F59-90CC-44BB-A912-7E9DF32CACEA}"/>
                  </a:ext>
                </a:extLst>
              </p:cNvPr>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869;p47">
                <a:extLst>
                  <a:ext uri="{FF2B5EF4-FFF2-40B4-BE49-F238E27FC236}">
                    <a16:creationId xmlns:a16="http://schemas.microsoft.com/office/drawing/2014/main" id="{40789924-496F-4AAF-8768-64810546FF8E}"/>
                  </a:ext>
                </a:extLst>
              </p:cNvPr>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870;p47">
                <a:extLst>
                  <a:ext uri="{FF2B5EF4-FFF2-40B4-BE49-F238E27FC236}">
                    <a16:creationId xmlns:a16="http://schemas.microsoft.com/office/drawing/2014/main" id="{70162BDD-085D-4F31-AFCA-E67EAC12B01F}"/>
                  </a:ext>
                </a:extLst>
              </p:cNvPr>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871;p47">
                <a:extLst>
                  <a:ext uri="{FF2B5EF4-FFF2-40B4-BE49-F238E27FC236}">
                    <a16:creationId xmlns:a16="http://schemas.microsoft.com/office/drawing/2014/main" id="{167E5CDD-9104-4ABD-B4F7-56B1C30E8524}"/>
                  </a:ext>
                </a:extLst>
              </p:cNvPr>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872;p47">
                <a:extLst>
                  <a:ext uri="{FF2B5EF4-FFF2-40B4-BE49-F238E27FC236}">
                    <a16:creationId xmlns:a16="http://schemas.microsoft.com/office/drawing/2014/main" id="{7D5A69D9-0C96-4D58-9D6F-267852871B65}"/>
                  </a:ext>
                </a:extLst>
              </p:cNvPr>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873;p47">
                <a:extLst>
                  <a:ext uri="{FF2B5EF4-FFF2-40B4-BE49-F238E27FC236}">
                    <a16:creationId xmlns:a16="http://schemas.microsoft.com/office/drawing/2014/main" id="{5B025DC0-E310-4B28-AB16-7766563959A7}"/>
                  </a:ext>
                </a:extLst>
              </p:cNvPr>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874;p47">
                <a:extLst>
                  <a:ext uri="{FF2B5EF4-FFF2-40B4-BE49-F238E27FC236}">
                    <a16:creationId xmlns:a16="http://schemas.microsoft.com/office/drawing/2014/main" id="{D4A97A17-A871-4744-9DF0-7142080A4427}"/>
                  </a:ext>
                </a:extLst>
              </p:cNvPr>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875;p47">
                <a:extLst>
                  <a:ext uri="{FF2B5EF4-FFF2-40B4-BE49-F238E27FC236}">
                    <a16:creationId xmlns:a16="http://schemas.microsoft.com/office/drawing/2014/main" id="{EB77EE6D-E487-414D-961F-392C934FC6DD}"/>
                  </a:ext>
                </a:extLst>
              </p:cNvPr>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876;p47">
                <a:extLst>
                  <a:ext uri="{FF2B5EF4-FFF2-40B4-BE49-F238E27FC236}">
                    <a16:creationId xmlns:a16="http://schemas.microsoft.com/office/drawing/2014/main" id="{714DB472-31E3-49B8-A5C3-C1637A6B7834}"/>
                  </a:ext>
                </a:extLst>
              </p:cNvPr>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877;p47">
                <a:extLst>
                  <a:ext uri="{FF2B5EF4-FFF2-40B4-BE49-F238E27FC236}">
                    <a16:creationId xmlns:a16="http://schemas.microsoft.com/office/drawing/2014/main" id="{9C7CBF48-E185-4D03-B565-02E11F0664DF}"/>
                  </a:ext>
                </a:extLst>
              </p:cNvPr>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878;p47">
                <a:extLst>
                  <a:ext uri="{FF2B5EF4-FFF2-40B4-BE49-F238E27FC236}">
                    <a16:creationId xmlns:a16="http://schemas.microsoft.com/office/drawing/2014/main" id="{930136C6-BB6E-43E1-9314-510A52EE0C5A}"/>
                  </a:ext>
                </a:extLst>
              </p:cNvPr>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879;p47">
                <a:extLst>
                  <a:ext uri="{FF2B5EF4-FFF2-40B4-BE49-F238E27FC236}">
                    <a16:creationId xmlns:a16="http://schemas.microsoft.com/office/drawing/2014/main" id="{9D4D466C-0445-4B3E-90AE-830A1716BA1A}"/>
                  </a:ext>
                </a:extLst>
              </p:cNvPr>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880;p47">
                <a:extLst>
                  <a:ext uri="{FF2B5EF4-FFF2-40B4-BE49-F238E27FC236}">
                    <a16:creationId xmlns:a16="http://schemas.microsoft.com/office/drawing/2014/main" id="{485949A8-8EDB-41E1-BAFE-3DB1817A8E4D}"/>
                  </a:ext>
                </a:extLst>
              </p:cNvPr>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881;p47">
                <a:extLst>
                  <a:ext uri="{FF2B5EF4-FFF2-40B4-BE49-F238E27FC236}">
                    <a16:creationId xmlns:a16="http://schemas.microsoft.com/office/drawing/2014/main" id="{4BA03150-1554-480F-A754-7B35C6EAFA2B}"/>
                  </a:ext>
                </a:extLst>
              </p:cNvPr>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882;p47">
                <a:extLst>
                  <a:ext uri="{FF2B5EF4-FFF2-40B4-BE49-F238E27FC236}">
                    <a16:creationId xmlns:a16="http://schemas.microsoft.com/office/drawing/2014/main" id="{7AAF7C0A-8FC9-4736-A665-1693BE3E9920}"/>
                  </a:ext>
                </a:extLst>
              </p:cNvPr>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883;p47">
                <a:extLst>
                  <a:ext uri="{FF2B5EF4-FFF2-40B4-BE49-F238E27FC236}">
                    <a16:creationId xmlns:a16="http://schemas.microsoft.com/office/drawing/2014/main" id="{3F175F39-A9B1-4B2A-A31F-CE1F9D984C5B}"/>
                  </a:ext>
                </a:extLst>
              </p:cNvPr>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884;p47">
                <a:extLst>
                  <a:ext uri="{FF2B5EF4-FFF2-40B4-BE49-F238E27FC236}">
                    <a16:creationId xmlns:a16="http://schemas.microsoft.com/office/drawing/2014/main" id="{CECA40E9-D80C-4EFA-A9AC-BB8AA5874202}"/>
                  </a:ext>
                </a:extLst>
              </p:cNvPr>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885;p47">
                <a:extLst>
                  <a:ext uri="{FF2B5EF4-FFF2-40B4-BE49-F238E27FC236}">
                    <a16:creationId xmlns:a16="http://schemas.microsoft.com/office/drawing/2014/main" id="{D8D8B216-A00D-45D5-A26F-7E8940548071}"/>
                  </a:ext>
                </a:extLst>
              </p:cNvPr>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886;p47">
                <a:extLst>
                  <a:ext uri="{FF2B5EF4-FFF2-40B4-BE49-F238E27FC236}">
                    <a16:creationId xmlns:a16="http://schemas.microsoft.com/office/drawing/2014/main" id="{D542FCBD-7258-4644-B8C6-5D46012DE3F5}"/>
                  </a:ext>
                </a:extLst>
              </p:cNvPr>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 name="Google Shape;2887;p47">
              <a:extLst>
                <a:ext uri="{FF2B5EF4-FFF2-40B4-BE49-F238E27FC236}">
                  <a16:creationId xmlns:a16="http://schemas.microsoft.com/office/drawing/2014/main" id="{650F5B12-1B8E-4C4D-93A5-84A2E3E86A3F}"/>
                </a:ext>
              </a:extLst>
            </p:cNvPr>
            <p:cNvSpPr/>
            <p:nvPr/>
          </p:nvSpPr>
          <p:spPr>
            <a:xfrm>
              <a:off x="4424312" y="3389781"/>
              <a:ext cx="2237898" cy="1292066"/>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88;p47">
              <a:extLst>
                <a:ext uri="{FF2B5EF4-FFF2-40B4-BE49-F238E27FC236}">
                  <a16:creationId xmlns:a16="http://schemas.microsoft.com/office/drawing/2014/main" id="{7C6BE2F3-C4CD-4EBF-827F-0D4ED3BB37A9}"/>
                </a:ext>
              </a:extLst>
            </p:cNvPr>
            <p:cNvSpPr/>
            <p:nvPr/>
          </p:nvSpPr>
          <p:spPr>
            <a:xfrm>
              <a:off x="4458697" y="3370540"/>
              <a:ext cx="2237898" cy="1292066"/>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89;p47">
              <a:extLst>
                <a:ext uri="{FF2B5EF4-FFF2-40B4-BE49-F238E27FC236}">
                  <a16:creationId xmlns:a16="http://schemas.microsoft.com/office/drawing/2014/main" id="{30C0E44D-400D-4A75-AD0E-8ECA6F2E0B9F}"/>
                </a:ext>
              </a:extLst>
            </p:cNvPr>
            <p:cNvSpPr/>
            <p:nvPr/>
          </p:nvSpPr>
          <p:spPr>
            <a:xfrm>
              <a:off x="4458697" y="3334726"/>
              <a:ext cx="2237898" cy="1292066"/>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2890;p47">
              <a:extLst>
                <a:ext uri="{FF2B5EF4-FFF2-40B4-BE49-F238E27FC236}">
                  <a16:creationId xmlns:a16="http://schemas.microsoft.com/office/drawing/2014/main" id="{67909A6E-54A9-40FE-8C91-48B106FA7547}"/>
                </a:ext>
              </a:extLst>
            </p:cNvPr>
            <p:cNvSpPr/>
            <p:nvPr/>
          </p:nvSpPr>
          <p:spPr>
            <a:xfrm>
              <a:off x="5662371" y="3457123"/>
              <a:ext cx="830865" cy="479678"/>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2891;p47">
              <a:extLst>
                <a:ext uri="{FF2B5EF4-FFF2-40B4-BE49-F238E27FC236}">
                  <a16:creationId xmlns:a16="http://schemas.microsoft.com/office/drawing/2014/main" id="{D3A2F642-A961-469D-BC78-FC74C57A1651}"/>
                </a:ext>
              </a:extLst>
            </p:cNvPr>
            <p:cNvSpPr/>
            <p:nvPr/>
          </p:nvSpPr>
          <p:spPr>
            <a:xfrm>
              <a:off x="5582647" y="3524845"/>
              <a:ext cx="793337" cy="45805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2892;p47">
              <a:extLst>
                <a:ext uri="{FF2B5EF4-FFF2-40B4-BE49-F238E27FC236}">
                  <a16:creationId xmlns:a16="http://schemas.microsoft.com/office/drawing/2014/main" id="{1210AE35-38FB-4035-B5C2-021A6B3DA70D}"/>
                </a:ext>
              </a:extLst>
            </p:cNvPr>
            <p:cNvSpPr/>
            <p:nvPr/>
          </p:nvSpPr>
          <p:spPr>
            <a:xfrm>
              <a:off x="5520830" y="3560469"/>
              <a:ext cx="793337" cy="45805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2893;p47">
              <a:extLst>
                <a:ext uri="{FF2B5EF4-FFF2-40B4-BE49-F238E27FC236}">
                  <a16:creationId xmlns:a16="http://schemas.microsoft.com/office/drawing/2014/main" id="{E3AEF497-63D3-4588-84D2-5D5357DF175D}"/>
                </a:ext>
              </a:extLst>
            </p:cNvPr>
            <p:cNvSpPr/>
            <p:nvPr/>
          </p:nvSpPr>
          <p:spPr>
            <a:xfrm>
              <a:off x="5459108" y="3596188"/>
              <a:ext cx="793337" cy="45805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894;p47">
              <a:extLst>
                <a:ext uri="{FF2B5EF4-FFF2-40B4-BE49-F238E27FC236}">
                  <a16:creationId xmlns:a16="http://schemas.microsoft.com/office/drawing/2014/main" id="{CA685234-91D7-4D55-ACD2-1476C23A7EDE}"/>
                </a:ext>
              </a:extLst>
            </p:cNvPr>
            <p:cNvSpPr/>
            <p:nvPr/>
          </p:nvSpPr>
          <p:spPr>
            <a:xfrm>
              <a:off x="5006003" y="3836122"/>
              <a:ext cx="830770" cy="479679"/>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895;p47">
              <a:extLst>
                <a:ext uri="{FF2B5EF4-FFF2-40B4-BE49-F238E27FC236}">
                  <a16:creationId xmlns:a16="http://schemas.microsoft.com/office/drawing/2014/main" id="{6AF51FB6-C464-4A06-AD37-3575B10E3763}"/>
                </a:ext>
              </a:extLst>
            </p:cNvPr>
            <p:cNvSpPr/>
            <p:nvPr/>
          </p:nvSpPr>
          <p:spPr>
            <a:xfrm>
              <a:off x="4926279" y="3903750"/>
              <a:ext cx="741616" cy="428244"/>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896;p47">
              <a:extLst>
                <a:ext uri="{FF2B5EF4-FFF2-40B4-BE49-F238E27FC236}">
                  <a16:creationId xmlns:a16="http://schemas.microsoft.com/office/drawing/2014/main" id="{3128280D-A765-4212-8EFE-138E5E9B36B9}"/>
                </a:ext>
              </a:extLst>
            </p:cNvPr>
            <p:cNvSpPr/>
            <p:nvPr/>
          </p:nvSpPr>
          <p:spPr>
            <a:xfrm>
              <a:off x="4864462" y="3939468"/>
              <a:ext cx="727614" cy="42005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897;p47">
              <a:extLst>
                <a:ext uri="{FF2B5EF4-FFF2-40B4-BE49-F238E27FC236}">
                  <a16:creationId xmlns:a16="http://schemas.microsoft.com/office/drawing/2014/main" id="{9298D90A-8279-4C08-BD10-367D8B816998}"/>
                </a:ext>
              </a:extLst>
            </p:cNvPr>
            <p:cNvSpPr/>
            <p:nvPr/>
          </p:nvSpPr>
          <p:spPr>
            <a:xfrm>
              <a:off x="4802740" y="3975092"/>
              <a:ext cx="620839" cy="358520"/>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2898;p47">
              <a:extLst>
                <a:ext uri="{FF2B5EF4-FFF2-40B4-BE49-F238E27FC236}">
                  <a16:creationId xmlns:a16="http://schemas.microsoft.com/office/drawing/2014/main" id="{A998F37D-1A54-4E52-AF82-DA5AC4387C9B}"/>
                </a:ext>
              </a:extLst>
            </p:cNvPr>
            <p:cNvSpPr/>
            <p:nvPr/>
          </p:nvSpPr>
          <p:spPr>
            <a:xfrm>
              <a:off x="5169357" y="3663339"/>
              <a:ext cx="421766" cy="243458"/>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899;p47">
              <a:extLst>
                <a:ext uri="{FF2B5EF4-FFF2-40B4-BE49-F238E27FC236}">
                  <a16:creationId xmlns:a16="http://schemas.microsoft.com/office/drawing/2014/main" id="{2CBD3850-DF5F-400F-8404-F05452A8C3A6}"/>
                </a:ext>
              </a:extLst>
            </p:cNvPr>
            <p:cNvSpPr/>
            <p:nvPr/>
          </p:nvSpPr>
          <p:spPr>
            <a:xfrm>
              <a:off x="5441867" y="3820597"/>
              <a:ext cx="421766" cy="243554"/>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900;p47">
              <a:extLst>
                <a:ext uri="{FF2B5EF4-FFF2-40B4-BE49-F238E27FC236}">
                  <a16:creationId xmlns:a16="http://schemas.microsoft.com/office/drawing/2014/main" id="{CC2616BD-1B7A-4FE1-8447-6926B6B9C31C}"/>
                </a:ext>
              </a:extLst>
            </p:cNvPr>
            <p:cNvSpPr/>
            <p:nvPr/>
          </p:nvSpPr>
          <p:spPr>
            <a:xfrm>
              <a:off x="5714378" y="3977950"/>
              <a:ext cx="421766" cy="243554"/>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901;p47">
              <a:extLst>
                <a:ext uri="{FF2B5EF4-FFF2-40B4-BE49-F238E27FC236}">
                  <a16:creationId xmlns:a16="http://schemas.microsoft.com/office/drawing/2014/main" id="{C06C1E61-7CD4-4019-9E74-353E4FBE0935}"/>
                </a:ext>
              </a:extLst>
            </p:cNvPr>
            <p:cNvSpPr/>
            <p:nvPr/>
          </p:nvSpPr>
          <p:spPr>
            <a:xfrm>
              <a:off x="2242896" y="2171438"/>
              <a:ext cx="357473" cy="206406"/>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902;p47">
              <a:extLst>
                <a:ext uri="{FF2B5EF4-FFF2-40B4-BE49-F238E27FC236}">
                  <a16:creationId xmlns:a16="http://schemas.microsoft.com/office/drawing/2014/main" id="{34448E6E-D838-45AA-ADE0-3FB2EF66B134}"/>
                </a:ext>
              </a:extLst>
            </p:cNvPr>
            <p:cNvSpPr/>
            <p:nvPr/>
          </p:nvSpPr>
          <p:spPr>
            <a:xfrm>
              <a:off x="2526170" y="2006084"/>
              <a:ext cx="357473" cy="206406"/>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903;p47">
              <a:extLst>
                <a:ext uri="{FF2B5EF4-FFF2-40B4-BE49-F238E27FC236}">
                  <a16:creationId xmlns:a16="http://schemas.microsoft.com/office/drawing/2014/main" id="{3A2BB699-CC77-4CB0-96D2-693249335A45}"/>
                </a:ext>
              </a:extLst>
            </p:cNvPr>
            <p:cNvSpPr/>
            <p:nvPr/>
          </p:nvSpPr>
          <p:spPr>
            <a:xfrm>
              <a:off x="2632278" y="1017294"/>
              <a:ext cx="357473" cy="206311"/>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904;p47">
              <a:extLst>
                <a:ext uri="{FF2B5EF4-FFF2-40B4-BE49-F238E27FC236}">
                  <a16:creationId xmlns:a16="http://schemas.microsoft.com/office/drawing/2014/main" id="{44B316D5-496B-4794-A961-0CFDE7DC85B3}"/>
                </a:ext>
              </a:extLst>
            </p:cNvPr>
            <p:cNvSpPr/>
            <p:nvPr/>
          </p:nvSpPr>
          <p:spPr>
            <a:xfrm>
              <a:off x="2632278" y="1120450"/>
              <a:ext cx="178784" cy="1032319"/>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905;p47">
              <a:extLst>
                <a:ext uri="{FF2B5EF4-FFF2-40B4-BE49-F238E27FC236}">
                  <a16:creationId xmlns:a16="http://schemas.microsoft.com/office/drawing/2014/main" id="{4F53573E-2690-4D71-B172-D76FD9301A4E}"/>
                </a:ext>
              </a:extLst>
            </p:cNvPr>
            <p:cNvSpPr/>
            <p:nvPr/>
          </p:nvSpPr>
          <p:spPr>
            <a:xfrm>
              <a:off x="2632278" y="1120450"/>
              <a:ext cx="178784" cy="1032319"/>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906;p47">
              <a:extLst>
                <a:ext uri="{FF2B5EF4-FFF2-40B4-BE49-F238E27FC236}">
                  <a16:creationId xmlns:a16="http://schemas.microsoft.com/office/drawing/2014/main" id="{0F15F089-AF3D-4F3A-86DF-5EC098D72807}"/>
                </a:ext>
              </a:extLst>
            </p:cNvPr>
            <p:cNvSpPr/>
            <p:nvPr/>
          </p:nvSpPr>
          <p:spPr>
            <a:xfrm>
              <a:off x="2811062" y="1120450"/>
              <a:ext cx="178689" cy="1032319"/>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907;p47">
              <a:extLst>
                <a:ext uri="{FF2B5EF4-FFF2-40B4-BE49-F238E27FC236}">
                  <a16:creationId xmlns:a16="http://schemas.microsoft.com/office/drawing/2014/main" id="{5CFCB645-944E-4375-A278-F9A4E56C43A9}"/>
                </a:ext>
              </a:extLst>
            </p:cNvPr>
            <p:cNvSpPr/>
            <p:nvPr/>
          </p:nvSpPr>
          <p:spPr>
            <a:xfrm>
              <a:off x="2364150" y="1481542"/>
              <a:ext cx="357473" cy="2065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08;p47">
              <a:extLst>
                <a:ext uri="{FF2B5EF4-FFF2-40B4-BE49-F238E27FC236}">
                  <a16:creationId xmlns:a16="http://schemas.microsoft.com/office/drawing/2014/main" id="{67B1BA70-02E7-4BC2-BDED-6C87AF577C9D}"/>
                </a:ext>
              </a:extLst>
            </p:cNvPr>
            <p:cNvSpPr/>
            <p:nvPr/>
          </p:nvSpPr>
          <p:spPr>
            <a:xfrm>
              <a:off x="2364150" y="1584793"/>
              <a:ext cx="178784" cy="72189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2909;p47">
              <a:extLst>
                <a:ext uri="{FF2B5EF4-FFF2-40B4-BE49-F238E27FC236}">
                  <a16:creationId xmlns:a16="http://schemas.microsoft.com/office/drawing/2014/main" id="{A5C6B517-9F68-4FDC-9F77-ED5B7248958A}"/>
                </a:ext>
              </a:extLst>
            </p:cNvPr>
            <p:cNvSpPr/>
            <p:nvPr/>
          </p:nvSpPr>
          <p:spPr>
            <a:xfrm>
              <a:off x="2364150" y="1584793"/>
              <a:ext cx="178784" cy="72189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2910;p47">
              <a:extLst>
                <a:ext uri="{FF2B5EF4-FFF2-40B4-BE49-F238E27FC236}">
                  <a16:creationId xmlns:a16="http://schemas.microsoft.com/office/drawing/2014/main" id="{CBDFDFB7-A3E7-4E60-AFB5-9950756E27A0}"/>
                </a:ext>
              </a:extLst>
            </p:cNvPr>
            <p:cNvSpPr/>
            <p:nvPr/>
          </p:nvSpPr>
          <p:spPr>
            <a:xfrm>
              <a:off x="2542934" y="1584793"/>
              <a:ext cx="178688" cy="72189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2911;p47">
              <a:extLst>
                <a:ext uri="{FF2B5EF4-FFF2-40B4-BE49-F238E27FC236}">
                  <a16:creationId xmlns:a16="http://schemas.microsoft.com/office/drawing/2014/main" id="{DABC4A5F-AEBA-4330-846B-AC0B595704AE}"/>
                </a:ext>
              </a:extLst>
            </p:cNvPr>
            <p:cNvSpPr/>
            <p:nvPr/>
          </p:nvSpPr>
          <p:spPr>
            <a:xfrm>
              <a:off x="2013915" y="2306693"/>
              <a:ext cx="357473" cy="206406"/>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2912;p47">
              <a:extLst>
                <a:ext uri="{FF2B5EF4-FFF2-40B4-BE49-F238E27FC236}">
                  <a16:creationId xmlns:a16="http://schemas.microsoft.com/office/drawing/2014/main" id="{B89AC016-3273-4BC5-8FD4-A362A93DBEA9}"/>
                </a:ext>
              </a:extLst>
            </p:cNvPr>
            <p:cNvSpPr/>
            <p:nvPr/>
          </p:nvSpPr>
          <p:spPr>
            <a:xfrm>
              <a:off x="2078685" y="1971984"/>
              <a:ext cx="357473" cy="206406"/>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2913;p47">
              <a:extLst>
                <a:ext uri="{FF2B5EF4-FFF2-40B4-BE49-F238E27FC236}">
                  <a16:creationId xmlns:a16="http://schemas.microsoft.com/office/drawing/2014/main" id="{C97126A8-A45C-4AF7-A121-F6A9DF625D90}"/>
                </a:ext>
              </a:extLst>
            </p:cNvPr>
            <p:cNvSpPr/>
            <p:nvPr/>
          </p:nvSpPr>
          <p:spPr>
            <a:xfrm>
              <a:off x="2078685" y="2075140"/>
              <a:ext cx="178784" cy="399097"/>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2914;p47">
              <a:extLst>
                <a:ext uri="{FF2B5EF4-FFF2-40B4-BE49-F238E27FC236}">
                  <a16:creationId xmlns:a16="http://schemas.microsoft.com/office/drawing/2014/main" id="{509F0737-6414-4ECF-9BDD-D16D7B7B04DC}"/>
                </a:ext>
              </a:extLst>
            </p:cNvPr>
            <p:cNvSpPr/>
            <p:nvPr/>
          </p:nvSpPr>
          <p:spPr>
            <a:xfrm>
              <a:off x="2078685" y="2075140"/>
              <a:ext cx="178784" cy="399097"/>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2915;p47">
              <a:extLst>
                <a:ext uri="{FF2B5EF4-FFF2-40B4-BE49-F238E27FC236}">
                  <a16:creationId xmlns:a16="http://schemas.microsoft.com/office/drawing/2014/main" id="{19222CEE-0A48-4219-8CEF-914327FD5B1C}"/>
                </a:ext>
              </a:extLst>
            </p:cNvPr>
            <p:cNvSpPr/>
            <p:nvPr/>
          </p:nvSpPr>
          <p:spPr>
            <a:xfrm>
              <a:off x="2257469" y="2075140"/>
              <a:ext cx="178689" cy="399097"/>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2916;p47">
              <a:extLst>
                <a:ext uri="{FF2B5EF4-FFF2-40B4-BE49-F238E27FC236}">
                  <a16:creationId xmlns:a16="http://schemas.microsoft.com/office/drawing/2014/main" id="{A1C66E90-2E79-459B-8263-797A48E76785}"/>
                </a:ext>
              </a:extLst>
            </p:cNvPr>
            <p:cNvSpPr/>
            <p:nvPr/>
          </p:nvSpPr>
          <p:spPr>
            <a:xfrm>
              <a:off x="4050634" y="46890"/>
              <a:ext cx="205002" cy="299719"/>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2917;p47">
              <a:extLst>
                <a:ext uri="{FF2B5EF4-FFF2-40B4-BE49-F238E27FC236}">
                  <a16:creationId xmlns:a16="http://schemas.microsoft.com/office/drawing/2014/main" id="{FC1753EC-CA30-4DD0-B8E8-E0E24184B0F6}"/>
                </a:ext>
              </a:extLst>
            </p:cNvPr>
            <p:cNvSpPr/>
            <p:nvPr/>
          </p:nvSpPr>
          <p:spPr>
            <a:xfrm>
              <a:off x="4066180" y="44285"/>
              <a:ext cx="98194" cy="12100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2918;p47">
              <a:extLst>
                <a:ext uri="{FF2B5EF4-FFF2-40B4-BE49-F238E27FC236}">
                  <a16:creationId xmlns:a16="http://schemas.microsoft.com/office/drawing/2014/main" id="{3CFA5F2F-5615-4BBB-BC06-EA91A67D3017}"/>
                </a:ext>
              </a:extLst>
            </p:cNvPr>
            <p:cNvSpPr/>
            <p:nvPr/>
          </p:nvSpPr>
          <p:spPr>
            <a:xfrm>
              <a:off x="4085379" y="175665"/>
              <a:ext cx="121123" cy="13556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2919;p47">
              <a:extLst>
                <a:ext uri="{FF2B5EF4-FFF2-40B4-BE49-F238E27FC236}">
                  <a16:creationId xmlns:a16="http://schemas.microsoft.com/office/drawing/2014/main" id="{5DFFDABA-12CC-45AD-8962-217A4987C121}"/>
                </a:ext>
              </a:extLst>
            </p:cNvPr>
            <p:cNvSpPr/>
            <p:nvPr/>
          </p:nvSpPr>
          <p:spPr>
            <a:xfrm>
              <a:off x="3878508" y="229758"/>
              <a:ext cx="228579" cy="325392"/>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2920;p47">
              <a:extLst>
                <a:ext uri="{FF2B5EF4-FFF2-40B4-BE49-F238E27FC236}">
                  <a16:creationId xmlns:a16="http://schemas.microsoft.com/office/drawing/2014/main" id="{2BA17CBB-471A-4BEA-B6FA-74510E896BED}"/>
                </a:ext>
              </a:extLst>
            </p:cNvPr>
            <p:cNvSpPr/>
            <p:nvPr/>
          </p:nvSpPr>
          <p:spPr>
            <a:xfrm>
              <a:off x="4050113" y="220052"/>
              <a:ext cx="176568" cy="232904"/>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2921;p47">
              <a:extLst>
                <a:ext uri="{FF2B5EF4-FFF2-40B4-BE49-F238E27FC236}">
                  <a16:creationId xmlns:a16="http://schemas.microsoft.com/office/drawing/2014/main" id="{79FB0BD5-6833-43E7-94C9-9673D7716047}"/>
                </a:ext>
              </a:extLst>
            </p:cNvPr>
            <p:cNvSpPr/>
            <p:nvPr/>
          </p:nvSpPr>
          <p:spPr>
            <a:xfrm>
              <a:off x="4081568" y="53558"/>
              <a:ext cx="129892" cy="160015"/>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2922;p47">
              <a:extLst>
                <a:ext uri="{FF2B5EF4-FFF2-40B4-BE49-F238E27FC236}">
                  <a16:creationId xmlns:a16="http://schemas.microsoft.com/office/drawing/2014/main" id="{FE80DAEE-87BF-42CD-8BC5-3AEBEE0BBA8E}"/>
                </a:ext>
              </a:extLst>
            </p:cNvPr>
            <p:cNvSpPr/>
            <p:nvPr/>
          </p:nvSpPr>
          <p:spPr>
            <a:xfrm>
              <a:off x="4086841" y="52931"/>
              <a:ext cx="130406" cy="122734"/>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2923;p47">
              <a:extLst>
                <a:ext uri="{FF2B5EF4-FFF2-40B4-BE49-F238E27FC236}">
                  <a16:creationId xmlns:a16="http://schemas.microsoft.com/office/drawing/2014/main" id="{8B6F0B72-091A-4A92-8F79-9EBDFE556005}"/>
                </a:ext>
              </a:extLst>
            </p:cNvPr>
            <p:cNvSpPr/>
            <p:nvPr/>
          </p:nvSpPr>
          <p:spPr>
            <a:xfrm>
              <a:off x="3930273" y="858890"/>
              <a:ext cx="102549" cy="78223"/>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2924;p47">
              <a:extLst>
                <a:ext uri="{FF2B5EF4-FFF2-40B4-BE49-F238E27FC236}">
                  <a16:creationId xmlns:a16="http://schemas.microsoft.com/office/drawing/2014/main" id="{DB66C521-585D-49A3-9785-E6F01EDD781E}"/>
                </a:ext>
              </a:extLst>
            </p:cNvPr>
            <p:cNvSpPr/>
            <p:nvPr/>
          </p:nvSpPr>
          <p:spPr>
            <a:xfrm>
              <a:off x="3930726" y="883849"/>
              <a:ext cx="102084" cy="53297"/>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2925;p47">
              <a:extLst>
                <a:ext uri="{FF2B5EF4-FFF2-40B4-BE49-F238E27FC236}">
                  <a16:creationId xmlns:a16="http://schemas.microsoft.com/office/drawing/2014/main" id="{84F1DDBB-81B1-4A92-A52A-4F107B2EEB0A}"/>
                </a:ext>
              </a:extLst>
            </p:cNvPr>
            <p:cNvSpPr/>
            <p:nvPr/>
          </p:nvSpPr>
          <p:spPr>
            <a:xfrm>
              <a:off x="3878956" y="825175"/>
              <a:ext cx="93870" cy="7271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2926;p47">
              <a:extLst>
                <a:ext uri="{FF2B5EF4-FFF2-40B4-BE49-F238E27FC236}">
                  <a16:creationId xmlns:a16="http://schemas.microsoft.com/office/drawing/2014/main" id="{4325722B-586C-4F2F-A9F1-7A566A029418}"/>
                </a:ext>
              </a:extLst>
            </p:cNvPr>
            <p:cNvSpPr/>
            <p:nvPr/>
          </p:nvSpPr>
          <p:spPr>
            <a:xfrm>
              <a:off x="3879387" y="849177"/>
              <a:ext cx="93498" cy="48808"/>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2927;p47">
              <a:extLst>
                <a:ext uri="{FF2B5EF4-FFF2-40B4-BE49-F238E27FC236}">
                  <a16:creationId xmlns:a16="http://schemas.microsoft.com/office/drawing/2014/main" id="{687648A7-6B2F-4881-9409-76CFA44BB0C5}"/>
                </a:ext>
              </a:extLst>
            </p:cNvPr>
            <p:cNvSpPr/>
            <p:nvPr/>
          </p:nvSpPr>
          <p:spPr>
            <a:xfrm>
              <a:off x="3913772" y="449985"/>
              <a:ext cx="223526" cy="385528"/>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2928;p47">
              <a:extLst>
                <a:ext uri="{FF2B5EF4-FFF2-40B4-BE49-F238E27FC236}">
                  <a16:creationId xmlns:a16="http://schemas.microsoft.com/office/drawing/2014/main" id="{0F085CBE-4F51-4D6D-ADE7-0291133F064E}"/>
                </a:ext>
              </a:extLst>
            </p:cNvPr>
            <p:cNvSpPr/>
            <p:nvPr/>
          </p:nvSpPr>
          <p:spPr>
            <a:xfrm>
              <a:off x="3974732" y="450747"/>
              <a:ext cx="222535" cy="417442"/>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2929;p47">
              <a:extLst>
                <a:ext uri="{FF2B5EF4-FFF2-40B4-BE49-F238E27FC236}">
                  <a16:creationId xmlns:a16="http://schemas.microsoft.com/office/drawing/2014/main" id="{6E9A9496-5017-4DD3-87C6-3816AE59EF8B}"/>
                </a:ext>
              </a:extLst>
            </p:cNvPr>
            <p:cNvSpPr/>
            <p:nvPr/>
          </p:nvSpPr>
          <p:spPr>
            <a:xfrm>
              <a:off x="3891839" y="424458"/>
              <a:ext cx="332782" cy="306321"/>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2930;p47">
              <a:extLst>
                <a:ext uri="{FF2B5EF4-FFF2-40B4-BE49-F238E27FC236}">
                  <a16:creationId xmlns:a16="http://schemas.microsoft.com/office/drawing/2014/main" id="{9DEC9B47-4941-4070-82E9-C2088D43FA31}"/>
                </a:ext>
              </a:extLst>
            </p:cNvPr>
            <p:cNvSpPr/>
            <p:nvPr/>
          </p:nvSpPr>
          <p:spPr>
            <a:xfrm>
              <a:off x="4159410" y="243442"/>
              <a:ext cx="115651" cy="405453"/>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2931;p47">
              <a:extLst>
                <a:ext uri="{FF2B5EF4-FFF2-40B4-BE49-F238E27FC236}">
                  <a16:creationId xmlns:a16="http://schemas.microsoft.com/office/drawing/2014/main" id="{5A2B9A05-3B9F-44AE-9A90-8CDDE4770E1D}"/>
                </a:ext>
              </a:extLst>
            </p:cNvPr>
            <p:cNvSpPr/>
            <p:nvPr/>
          </p:nvSpPr>
          <p:spPr>
            <a:xfrm>
              <a:off x="4182076" y="238331"/>
              <a:ext cx="69928" cy="88934"/>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2932;p47">
              <a:extLst>
                <a:ext uri="{FF2B5EF4-FFF2-40B4-BE49-F238E27FC236}">
                  <a16:creationId xmlns:a16="http://schemas.microsoft.com/office/drawing/2014/main" id="{A8C9D63F-792E-47C9-A0C3-0AE5A4A7DBEF}"/>
                </a:ext>
              </a:extLst>
            </p:cNvPr>
            <p:cNvSpPr/>
            <p:nvPr/>
          </p:nvSpPr>
          <p:spPr>
            <a:xfrm>
              <a:off x="4044931" y="219924"/>
              <a:ext cx="59816" cy="62802"/>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2933;p47">
              <a:extLst>
                <a:ext uri="{FF2B5EF4-FFF2-40B4-BE49-F238E27FC236}">
                  <a16:creationId xmlns:a16="http://schemas.microsoft.com/office/drawing/2014/main" id="{079AD635-9F85-4CA6-95D9-3C1A128C0CBD}"/>
                </a:ext>
              </a:extLst>
            </p:cNvPr>
            <p:cNvSpPr/>
            <p:nvPr/>
          </p:nvSpPr>
          <p:spPr>
            <a:xfrm>
              <a:off x="2494198" y="1192008"/>
              <a:ext cx="154251" cy="303342"/>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2934;p47">
              <a:extLst>
                <a:ext uri="{FF2B5EF4-FFF2-40B4-BE49-F238E27FC236}">
                  <a16:creationId xmlns:a16="http://schemas.microsoft.com/office/drawing/2014/main" id="{51288513-B258-4095-97ED-81D8CF80A0CD}"/>
                </a:ext>
              </a:extLst>
            </p:cNvPr>
            <p:cNvSpPr/>
            <p:nvPr/>
          </p:nvSpPr>
          <p:spPr>
            <a:xfrm>
              <a:off x="2527565" y="1904831"/>
              <a:ext cx="106588" cy="82319"/>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2935;p47">
              <a:extLst>
                <a:ext uri="{FF2B5EF4-FFF2-40B4-BE49-F238E27FC236}">
                  <a16:creationId xmlns:a16="http://schemas.microsoft.com/office/drawing/2014/main" id="{F41830DA-2DA0-4092-B031-252AB2FC1609}"/>
                </a:ext>
              </a:extLst>
            </p:cNvPr>
            <p:cNvSpPr/>
            <p:nvPr/>
          </p:nvSpPr>
          <p:spPr>
            <a:xfrm>
              <a:off x="2527774" y="1931884"/>
              <a:ext cx="106123" cy="55368"/>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2936;p47">
              <a:extLst>
                <a:ext uri="{FF2B5EF4-FFF2-40B4-BE49-F238E27FC236}">
                  <a16:creationId xmlns:a16="http://schemas.microsoft.com/office/drawing/2014/main" id="{722BC86C-B54E-4C6E-93F9-ACF86445C6CF}"/>
                </a:ext>
              </a:extLst>
            </p:cNvPr>
            <p:cNvSpPr/>
            <p:nvPr/>
          </p:nvSpPr>
          <p:spPr>
            <a:xfrm>
              <a:off x="2655329" y="1830290"/>
              <a:ext cx="106576" cy="79516"/>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2937;p47">
              <a:extLst>
                <a:ext uri="{FF2B5EF4-FFF2-40B4-BE49-F238E27FC236}">
                  <a16:creationId xmlns:a16="http://schemas.microsoft.com/office/drawing/2014/main" id="{74157F32-3868-4D98-ADDF-2B8CB95CEB87}"/>
                </a:ext>
              </a:extLst>
            </p:cNvPr>
            <p:cNvSpPr/>
            <p:nvPr/>
          </p:nvSpPr>
          <p:spPr>
            <a:xfrm>
              <a:off x="2655759" y="1855875"/>
              <a:ext cx="106154" cy="55320"/>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2938;p47">
              <a:extLst>
                <a:ext uri="{FF2B5EF4-FFF2-40B4-BE49-F238E27FC236}">
                  <a16:creationId xmlns:a16="http://schemas.microsoft.com/office/drawing/2014/main" id="{021BD27E-DFFA-4D9F-BCFD-7CDE4DF45573}"/>
                </a:ext>
              </a:extLst>
            </p:cNvPr>
            <p:cNvSpPr/>
            <p:nvPr/>
          </p:nvSpPr>
          <p:spPr>
            <a:xfrm>
              <a:off x="2362866" y="1465363"/>
              <a:ext cx="372536" cy="450662"/>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2939;p47">
              <a:extLst>
                <a:ext uri="{FF2B5EF4-FFF2-40B4-BE49-F238E27FC236}">
                  <a16:creationId xmlns:a16="http://schemas.microsoft.com/office/drawing/2014/main" id="{DB530514-C370-4BDD-92D9-C9FEB83202B9}"/>
                </a:ext>
              </a:extLst>
            </p:cNvPr>
            <p:cNvSpPr/>
            <p:nvPr/>
          </p:nvSpPr>
          <p:spPr>
            <a:xfrm>
              <a:off x="2393925" y="1163883"/>
              <a:ext cx="117160" cy="114020"/>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2940;p47">
              <a:extLst>
                <a:ext uri="{FF2B5EF4-FFF2-40B4-BE49-F238E27FC236}">
                  <a16:creationId xmlns:a16="http://schemas.microsoft.com/office/drawing/2014/main" id="{4F34C57F-1360-4FC1-9490-2BFF6A265EA1}"/>
                </a:ext>
              </a:extLst>
            </p:cNvPr>
            <p:cNvSpPr/>
            <p:nvPr/>
          </p:nvSpPr>
          <p:spPr>
            <a:xfrm>
              <a:off x="2362970" y="1179922"/>
              <a:ext cx="189574" cy="370837"/>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2941;p47">
              <a:extLst>
                <a:ext uri="{FF2B5EF4-FFF2-40B4-BE49-F238E27FC236}">
                  <a16:creationId xmlns:a16="http://schemas.microsoft.com/office/drawing/2014/main" id="{8F779D6D-027C-4588-AE73-4F911EA5A728}"/>
                </a:ext>
              </a:extLst>
            </p:cNvPr>
            <p:cNvSpPr/>
            <p:nvPr/>
          </p:nvSpPr>
          <p:spPr>
            <a:xfrm>
              <a:off x="2389574" y="1045793"/>
              <a:ext cx="126365" cy="153696"/>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2942;p47">
              <a:extLst>
                <a:ext uri="{FF2B5EF4-FFF2-40B4-BE49-F238E27FC236}">
                  <a16:creationId xmlns:a16="http://schemas.microsoft.com/office/drawing/2014/main" id="{745CD154-FE82-4EC1-BC70-FC0316DBABA1}"/>
                </a:ext>
              </a:extLst>
            </p:cNvPr>
            <p:cNvSpPr/>
            <p:nvPr/>
          </p:nvSpPr>
          <p:spPr>
            <a:xfrm>
              <a:off x="2377852" y="1032078"/>
              <a:ext cx="133256" cy="131805"/>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2943;p47">
              <a:extLst>
                <a:ext uri="{FF2B5EF4-FFF2-40B4-BE49-F238E27FC236}">
                  <a16:creationId xmlns:a16="http://schemas.microsoft.com/office/drawing/2014/main" id="{98CA82C1-B89C-4E9C-8997-1E38C7655115}"/>
                </a:ext>
              </a:extLst>
            </p:cNvPr>
            <p:cNvSpPr/>
            <p:nvPr/>
          </p:nvSpPr>
          <p:spPr>
            <a:xfrm>
              <a:off x="2511120" y="1180647"/>
              <a:ext cx="61436" cy="88868"/>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2944;p47">
              <a:extLst>
                <a:ext uri="{FF2B5EF4-FFF2-40B4-BE49-F238E27FC236}">
                  <a16:creationId xmlns:a16="http://schemas.microsoft.com/office/drawing/2014/main" id="{350E052B-0881-4992-B6DE-ED748E19BB8E}"/>
                </a:ext>
              </a:extLst>
            </p:cNvPr>
            <p:cNvSpPr/>
            <p:nvPr/>
          </p:nvSpPr>
          <p:spPr>
            <a:xfrm>
              <a:off x="6137574" y="3350157"/>
              <a:ext cx="432244" cy="249555"/>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2945;p47">
              <a:extLst>
                <a:ext uri="{FF2B5EF4-FFF2-40B4-BE49-F238E27FC236}">
                  <a16:creationId xmlns:a16="http://schemas.microsoft.com/office/drawing/2014/main" id="{1AAA1451-BD57-4ACA-BEE6-D4F68927256D}"/>
                </a:ext>
              </a:extLst>
            </p:cNvPr>
            <p:cNvSpPr/>
            <p:nvPr/>
          </p:nvSpPr>
          <p:spPr>
            <a:xfrm>
              <a:off x="6267054" y="2297586"/>
              <a:ext cx="217597" cy="318657"/>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2946;p47">
              <a:extLst>
                <a:ext uri="{FF2B5EF4-FFF2-40B4-BE49-F238E27FC236}">
                  <a16:creationId xmlns:a16="http://schemas.microsoft.com/office/drawing/2014/main" id="{64F97F58-A854-4A90-90FF-64610C10814D}"/>
                </a:ext>
              </a:extLst>
            </p:cNvPr>
            <p:cNvSpPr/>
            <p:nvPr/>
          </p:nvSpPr>
          <p:spPr>
            <a:xfrm>
              <a:off x="6260770" y="2526901"/>
              <a:ext cx="40647" cy="23545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2947;p47">
              <a:extLst>
                <a:ext uri="{FF2B5EF4-FFF2-40B4-BE49-F238E27FC236}">
                  <a16:creationId xmlns:a16="http://schemas.microsoft.com/office/drawing/2014/main" id="{C26F8862-621D-4D3C-BF5E-32455C169927}"/>
                </a:ext>
              </a:extLst>
            </p:cNvPr>
            <p:cNvSpPr/>
            <p:nvPr/>
          </p:nvSpPr>
          <p:spPr>
            <a:xfrm>
              <a:off x="6283969" y="2294668"/>
              <a:ext cx="103921" cy="128329"/>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2948;p47">
              <a:extLst>
                <a:ext uri="{FF2B5EF4-FFF2-40B4-BE49-F238E27FC236}">
                  <a16:creationId xmlns:a16="http://schemas.microsoft.com/office/drawing/2014/main" id="{8BB3CBBA-609D-4403-A052-2D56F039AC62}"/>
                </a:ext>
              </a:extLst>
            </p:cNvPr>
            <p:cNvSpPr/>
            <p:nvPr/>
          </p:nvSpPr>
          <p:spPr>
            <a:xfrm>
              <a:off x="6304395" y="2434900"/>
              <a:ext cx="128622" cy="143860"/>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2949;p47">
              <a:extLst>
                <a:ext uri="{FF2B5EF4-FFF2-40B4-BE49-F238E27FC236}">
                  <a16:creationId xmlns:a16="http://schemas.microsoft.com/office/drawing/2014/main" id="{1FD5F833-B205-4056-BA4F-09412235C4CB}"/>
                </a:ext>
              </a:extLst>
            </p:cNvPr>
            <p:cNvSpPr/>
            <p:nvPr/>
          </p:nvSpPr>
          <p:spPr>
            <a:xfrm>
              <a:off x="6266985" y="2481191"/>
              <a:ext cx="187397" cy="215209"/>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2950;p47">
              <a:extLst>
                <a:ext uri="{FF2B5EF4-FFF2-40B4-BE49-F238E27FC236}">
                  <a16:creationId xmlns:a16="http://schemas.microsoft.com/office/drawing/2014/main" id="{65025B68-D328-45FD-B89B-31F95E341528}"/>
                </a:ext>
              </a:extLst>
            </p:cNvPr>
            <p:cNvSpPr/>
            <p:nvPr/>
          </p:nvSpPr>
          <p:spPr>
            <a:xfrm>
              <a:off x="6300305" y="2304949"/>
              <a:ext cx="138529" cy="170431"/>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2951;p47">
              <a:extLst>
                <a:ext uri="{FF2B5EF4-FFF2-40B4-BE49-F238E27FC236}">
                  <a16:creationId xmlns:a16="http://schemas.microsoft.com/office/drawing/2014/main" id="{F6C6D090-F59A-40A5-A950-9358D4DB8053}"/>
                </a:ext>
              </a:extLst>
            </p:cNvPr>
            <p:cNvSpPr/>
            <p:nvPr/>
          </p:nvSpPr>
          <p:spPr>
            <a:xfrm>
              <a:off x="6305880" y="2304032"/>
              <a:ext cx="138474" cy="130867"/>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2952;p47">
              <a:extLst>
                <a:ext uri="{FF2B5EF4-FFF2-40B4-BE49-F238E27FC236}">
                  <a16:creationId xmlns:a16="http://schemas.microsoft.com/office/drawing/2014/main" id="{72E5AEE8-EC2B-4A38-B780-CD68A51FBB16}"/>
                </a:ext>
              </a:extLst>
            </p:cNvPr>
            <p:cNvSpPr/>
            <p:nvPr/>
          </p:nvSpPr>
          <p:spPr>
            <a:xfrm>
              <a:off x="6412912" y="2510225"/>
              <a:ext cx="93089" cy="307779"/>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2953;p47">
              <a:extLst>
                <a:ext uri="{FF2B5EF4-FFF2-40B4-BE49-F238E27FC236}">
                  <a16:creationId xmlns:a16="http://schemas.microsoft.com/office/drawing/2014/main" id="{D2768391-2EE8-4742-9ABF-40128AAC20A7}"/>
                </a:ext>
              </a:extLst>
            </p:cNvPr>
            <p:cNvSpPr/>
            <p:nvPr/>
          </p:nvSpPr>
          <p:spPr>
            <a:xfrm>
              <a:off x="6328850" y="3433403"/>
              <a:ext cx="108744" cy="83141"/>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2954;p47">
              <a:extLst>
                <a:ext uri="{FF2B5EF4-FFF2-40B4-BE49-F238E27FC236}">
                  <a16:creationId xmlns:a16="http://schemas.microsoft.com/office/drawing/2014/main" id="{3E8B6EE9-A0C6-4CCB-9D70-7A392DF90B06}"/>
                </a:ext>
              </a:extLst>
            </p:cNvPr>
            <p:cNvSpPr/>
            <p:nvPr/>
          </p:nvSpPr>
          <p:spPr>
            <a:xfrm>
              <a:off x="6329407" y="3459885"/>
              <a:ext cx="108204" cy="56238"/>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2955;p47">
              <a:extLst>
                <a:ext uri="{FF2B5EF4-FFF2-40B4-BE49-F238E27FC236}">
                  <a16:creationId xmlns:a16="http://schemas.microsoft.com/office/drawing/2014/main" id="{7A529D3B-8719-4F9B-A9FC-A8A405248948}"/>
                </a:ext>
              </a:extLst>
            </p:cNvPr>
            <p:cNvSpPr/>
            <p:nvPr/>
          </p:nvSpPr>
          <p:spPr>
            <a:xfrm>
              <a:off x="6246119" y="3415021"/>
              <a:ext cx="99827" cy="77341"/>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2956;p47">
              <a:extLst>
                <a:ext uri="{FF2B5EF4-FFF2-40B4-BE49-F238E27FC236}">
                  <a16:creationId xmlns:a16="http://schemas.microsoft.com/office/drawing/2014/main" id="{993B3F24-43BF-44E1-9B0C-AABEFA0020D0}"/>
                </a:ext>
              </a:extLst>
            </p:cNvPr>
            <p:cNvSpPr/>
            <p:nvPr/>
          </p:nvSpPr>
          <p:spPr>
            <a:xfrm>
              <a:off x="6246063" y="3440454"/>
              <a:ext cx="99536" cy="51729"/>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2957;p47">
              <a:extLst>
                <a:ext uri="{FF2B5EF4-FFF2-40B4-BE49-F238E27FC236}">
                  <a16:creationId xmlns:a16="http://schemas.microsoft.com/office/drawing/2014/main" id="{18D91159-00A6-4610-B40E-467EFAADC702}"/>
                </a:ext>
              </a:extLst>
            </p:cNvPr>
            <p:cNvSpPr/>
            <p:nvPr/>
          </p:nvSpPr>
          <p:spPr>
            <a:xfrm>
              <a:off x="6262125" y="2696837"/>
              <a:ext cx="213068" cy="74445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2958;p47">
              <a:extLst>
                <a:ext uri="{FF2B5EF4-FFF2-40B4-BE49-F238E27FC236}">
                  <a16:creationId xmlns:a16="http://schemas.microsoft.com/office/drawing/2014/main" id="{D5CC4F47-5ED6-4FE0-8410-8D0753DAC030}"/>
                </a:ext>
              </a:extLst>
            </p:cNvPr>
            <p:cNvSpPr/>
            <p:nvPr/>
          </p:nvSpPr>
          <p:spPr>
            <a:xfrm>
              <a:off x="6253173" y="2679311"/>
              <a:ext cx="226922" cy="495109"/>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2959;p47">
              <a:extLst>
                <a:ext uri="{FF2B5EF4-FFF2-40B4-BE49-F238E27FC236}">
                  <a16:creationId xmlns:a16="http://schemas.microsoft.com/office/drawing/2014/main" id="{F980BE15-DE70-42C8-A138-7BA202C16940}"/>
                </a:ext>
              </a:extLst>
            </p:cNvPr>
            <p:cNvSpPr/>
            <p:nvPr/>
          </p:nvSpPr>
          <p:spPr>
            <a:xfrm>
              <a:off x="6408973" y="2507035"/>
              <a:ext cx="76263" cy="95029"/>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2960;p47">
              <a:extLst>
                <a:ext uri="{FF2B5EF4-FFF2-40B4-BE49-F238E27FC236}">
                  <a16:creationId xmlns:a16="http://schemas.microsoft.com/office/drawing/2014/main" id="{BA6D3C3D-4393-4ADD-9E19-F87F79B3B7AA}"/>
                </a:ext>
              </a:extLst>
            </p:cNvPr>
            <p:cNvSpPr/>
            <p:nvPr/>
          </p:nvSpPr>
          <p:spPr>
            <a:xfrm>
              <a:off x="6261399" y="2481311"/>
              <a:ext cx="63531" cy="66745"/>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2961;p47">
              <a:extLst>
                <a:ext uri="{FF2B5EF4-FFF2-40B4-BE49-F238E27FC236}">
                  <a16:creationId xmlns:a16="http://schemas.microsoft.com/office/drawing/2014/main" id="{E28EB7BF-B706-4BB8-8A3B-5B5847E2FD95}"/>
                </a:ext>
              </a:extLst>
            </p:cNvPr>
            <p:cNvSpPr/>
            <p:nvPr/>
          </p:nvSpPr>
          <p:spPr>
            <a:xfrm>
              <a:off x="2608942" y="4557070"/>
              <a:ext cx="432244" cy="249555"/>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2962;p47">
              <a:extLst>
                <a:ext uri="{FF2B5EF4-FFF2-40B4-BE49-F238E27FC236}">
                  <a16:creationId xmlns:a16="http://schemas.microsoft.com/office/drawing/2014/main" id="{7C1B6728-6AFA-4437-852D-5EE5FC217F6D}"/>
                </a:ext>
              </a:extLst>
            </p:cNvPr>
            <p:cNvSpPr/>
            <p:nvPr/>
          </p:nvSpPr>
          <p:spPr>
            <a:xfrm>
              <a:off x="2930982" y="3722965"/>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2963;p47">
              <a:extLst>
                <a:ext uri="{FF2B5EF4-FFF2-40B4-BE49-F238E27FC236}">
                  <a16:creationId xmlns:a16="http://schemas.microsoft.com/office/drawing/2014/main" id="{357CDF32-30BD-491B-B3EF-2E2A5C40EC76}"/>
                </a:ext>
              </a:extLst>
            </p:cNvPr>
            <p:cNvSpPr/>
            <p:nvPr/>
          </p:nvSpPr>
          <p:spPr>
            <a:xfrm>
              <a:off x="2667241" y="4676337"/>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2964;p47">
              <a:extLst>
                <a:ext uri="{FF2B5EF4-FFF2-40B4-BE49-F238E27FC236}">
                  <a16:creationId xmlns:a16="http://schemas.microsoft.com/office/drawing/2014/main" id="{729B0B80-6B31-4F3F-AEAF-C11FAB1B4D98}"/>
                </a:ext>
              </a:extLst>
            </p:cNvPr>
            <p:cNvSpPr/>
            <p:nvPr/>
          </p:nvSpPr>
          <p:spPr>
            <a:xfrm>
              <a:off x="2667120" y="4688038"/>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2965;p47">
              <a:extLst>
                <a:ext uri="{FF2B5EF4-FFF2-40B4-BE49-F238E27FC236}">
                  <a16:creationId xmlns:a16="http://schemas.microsoft.com/office/drawing/2014/main" id="{5657E122-9786-4868-9C64-AF7377AB5AC5}"/>
                </a:ext>
              </a:extLst>
            </p:cNvPr>
            <p:cNvSpPr/>
            <p:nvPr/>
          </p:nvSpPr>
          <p:spPr>
            <a:xfrm>
              <a:off x="2825027" y="4597173"/>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2966;p47">
              <a:extLst>
                <a:ext uri="{FF2B5EF4-FFF2-40B4-BE49-F238E27FC236}">
                  <a16:creationId xmlns:a16="http://schemas.microsoft.com/office/drawing/2014/main" id="{B0E06AF6-4A22-4555-BB2C-E78EBA27EA70}"/>
                </a:ext>
              </a:extLst>
            </p:cNvPr>
            <p:cNvSpPr/>
            <p:nvPr/>
          </p:nvSpPr>
          <p:spPr>
            <a:xfrm>
              <a:off x="2825072" y="4608314"/>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2967;p47">
              <a:extLst>
                <a:ext uri="{FF2B5EF4-FFF2-40B4-BE49-F238E27FC236}">
                  <a16:creationId xmlns:a16="http://schemas.microsoft.com/office/drawing/2014/main" id="{8DF0F016-B81B-4ADF-B51C-97718D4EB161}"/>
                </a:ext>
              </a:extLst>
            </p:cNvPr>
            <p:cNvSpPr/>
            <p:nvPr/>
          </p:nvSpPr>
          <p:spPr>
            <a:xfrm>
              <a:off x="2742284" y="3964900"/>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2968;p47">
              <a:extLst>
                <a:ext uri="{FF2B5EF4-FFF2-40B4-BE49-F238E27FC236}">
                  <a16:creationId xmlns:a16="http://schemas.microsoft.com/office/drawing/2014/main" id="{E30F16E4-B99E-4859-8756-2064A00C0ACD}"/>
                </a:ext>
              </a:extLst>
            </p:cNvPr>
            <p:cNvSpPr/>
            <p:nvPr/>
          </p:nvSpPr>
          <p:spPr>
            <a:xfrm>
              <a:off x="2743301" y="3964900"/>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2969;p47">
              <a:extLst>
                <a:ext uri="{FF2B5EF4-FFF2-40B4-BE49-F238E27FC236}">
                  <a16:creationId xmlns:a16="http://schemas.microsoft.com/office/drawing/2014/main" id="{9E839D44-C163-4C35-92F0-488FA2A4E23D}"/>
                </a:ext>
              </a:extLst>
            </p:cNvPr>
            <p:cNvSpPr/>
            <p:nvPr/>
          </p:nvSpPr>
          <p:spPr>
            <a:xfrm>
              <a:off x="2790577" y="3522142"/>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2970;p47">
              <a:extLst>
                <a:ext uri="{FF2B5EF4-FFF2-40B4-BE49-F238E27FC236}">
                  <a16:creationId xmlns:a16="http://schemas.microsoft.com/office/drawing/2014/main" id="{BAD02B88-1539-44CC-A90B-E48F89394635}"/>
                </a:ext>
              </a:extLst>
            </p:cNvPr>
            <p:cNvSpPr/>
            <p:nvPr/>
          </p:nvSpPr>
          <p:spPr>
            <a:xfrm>
              <a:off x="2954700" y="3752463"/>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2971;p47">
              <a:extLst>
                <a:ext uri="{FF2B5EF4-FFF2-40B4-BE49-F238E27FC236}">
                  <a16:creationId xmlns:a16="http://schemas.microsoft.com/office/drawing/2014/main" id="{914B90C8-58C5-465D-95DF-C05C57A3C16F}"/>
                </a:ext>
              </a:extLst>
            </p:cNvPr>
            <p:cNvSpPr/>
            <p:nvPr/>
          </p:nvSpPr>
          <p:spPr>
            <a:xfrm>
              <a:off x="2782487" y="3720882"/>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2972;p47">
              <a:extLst>
                <a:ext uri="{FF2B5EF4-FFF2-40B4-BE49-F238E27FC236}">
                  <a16:creationId xmlns:a16="http://schemas.microsoft.com/office/drawing/2014/main" id="{92AFB117-4BC7-4CFE-B89D-7ADA4108FF09}"/>
                </a:ext>
              </a:extLst>
            </p:cNvPr>
            <p:cNvSpPr/>
            <p:nvPr/>
          </p:nvSpPr>
          <p:spPr>
            <a:xfrm>
              <a:off x="2469603" y="3777311"/>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2973;p47">
              <a:extLst>
                <a:ext uri="{FF2B5EF4-FFF2-40B4-BE49-F238E27FC236}">
                  <a16:creationId xmlns:a16="http://schemas.microsoft.com/office/drawing/2014/main" id="{DFEF99C6-B06C-412E-8D21-5CD3F8EC828D}"/>
                </a:ext>
              </a:extLst>
            </p:cNvPr>
            <p:cNvSpPr/>
            <p:nvPr/>
          </p:nvSpPr>
          <p:spPr>
            <a:xfrm>
              <a:off x="2743245" y="3761847"/>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2974;p47">
              <a:extLst>
                <a:ext uri="{FF2B5EF4-FFF2-40B4-BE49-F238E27FC236}">
                  <a16:creationId xmlns:a16="http://schemas.microsoft.com/office/drawing/2014/main" id="{27F3EE43-CB42-439F-9092-479FE1A86C37}"/>
                </a:ext>
              </a:extLst>
            </p:cNvPr>
            <p:cNvSpPr/>
            <p:nvPr/>
          </p:nvSpPr>
          <p:spPr>
            <a:xfrm>
              <a:off x="2783810" y="3522089"/>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2975;p47">
              <a:extLst>
                <a:ext uri="{FF2B5EF4-FFF2-40B4-BE49-F238E27FC236}">
                  <a16:creationId xmlns:a16="http://schemas.microsoft.com/office/drawing/2014/main" id="{ABF51443-113C-4A75-A12D-E4D42D7B898B}"/>
                </a:ext>
              </a:extLst>
            </p:cNvPr>
            <p:cNvSpPr/>
            <p:nvPr/>
          </p:nvSpPr>
          <p:spPr>
            <a:xfrm>
              <a:off x="2011725" y="4252365"/>
              <a:ext cx="432244" cy="249555"/>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2976;p47">
              <a:extLst>
                <a:ext uri="{FF2B5EF4-FFF2-40B4-BE49-F238E27FC236}">
                  <a16:creationId xmlns:a16="http://schemas.microsoft.com/office/drawing/2014/main" id="{DB954D9C-096A-4C0E-81B7-A5B21229A52C}"/>
                </a:ext>
              </a:extLst>
            </p:cNvPr>
            <p:cNvSpPr/>
            <p:nvPr/>
          </p:nvSpPr>
          <p:spPr>
            <a:xfrm>
              <a:off x="2116256" y="4345803"/>
              <a:ext cx="122876" cy="95119"/>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2977;p47">
              <a:extLst>
                <a:ext uri="{FF2B5EF4-FFF2-40B4-BE49-F238E27FC236}">
                  <a16:creationId xmlns:a16="http://schemas.microsoft.com/office/drawing/2014/main" id="{69E603AE-58C1-4481-A24F-4D768A71BFB8}"/>
                </a:ext>
              </a:extLst>
            </p:cNvPr>
            <p:cNvSpPr/>
            <p:nvPr/>
          </p:nvSpPr>
          <p:spPr>
            <a:xfrm>
              <a:off x="2116272" y="4377142"/>
              <a:ext cx="122242" cy="6375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2978;p47">
              <a:extLst>
                <a:ext uri="{FF2B5EF4-FFF2-40B4-BE49-F238E27FC236}">
                  <a16:creationId xmlns:a16="http://schemas.microsoft.com/office/drawing/2014/main" id="{FEA72115-CF35-459D-8BFD-C92D5BF4B42E}"/>
                </a:ext>
              </a:extLst>
            </p:cNvPr>
            <p:cNvSpPr/>
            <p:nvPr/>
          </p:nvSpPr>
          <p:spPr>
            <a:xfrm>
              <a:off x="2242069" y="4298215"/>
              <a:ext cx="122771" cy="91654"/>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2979;p47">
              <a:extLst>
                <a:ext uri="{FF2B5EF4-FFF2-40B4-BE49-F238E27FC236}">
                  <a16:creationId xmlns:a16="http://schemas.microsoft.com/office/drawing/2014/main" id="{F4527C59-A167-4FD9-8643-0712A93FB014}"/>
                </a:ext>
              </a:extLst>
            </p:cNvPr>
            <p:cNvSpPr/>
            <p:nvPr/>
          </p:nvSpPr>
          <p:spPr>
            <a:xfrm>
              <a:off x="2242300" y="4327803"/>
              <a:ext cx="122230" cy="6380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2980;p47">
              <a:extLst>
                <a:ext uri="{FF2B5EF4-FFF2-40B4-BE49-F238E27FC236}">
                  <a16:creationId xmlns:a16="http://schemas.microsoft.com/office/drawing/2014/main" id="{0B103D80-3931-45AF-8083-0FAF2882DD1B}"/>
                </a:ext>
              </a:extLst>
            </p:cNvPr>
            <p:cNvSpPr/>
            <p:nvPr/>
          </p:nvSpPr>
          <p:spPr>
            <a:xfrm>
              <a:off x="2122246" y="3749635"/>
              <a:ext cx="211613" cy="606004"/>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2981;p47">
              <a:extLst>
                <a:ext uri="{FF2B5EF4-FFF2-40B4-BE49-F238E27FC236}">
                  <a16:creationId xmlns:a16="http://schemas.microsoft.com/office/drawing/2014/main" id="{AD835EE8-3424-45C8-8EAE-829F3FE92AE3}"/>
                </a:ext>
              </a:extLst>
            </p:cNvPr>
            <p:cNvSpPr/>
            <p:nvPr/>
          </p:nvSpPr>
          <p:spPr>
            <a:xfrm>
              <a:off x="2150411" y="3371683"/>
              <a:ext cx="135319" cy="132132"/>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2982;p47">
              <a:extLst>
                <a:ext uri="{FF2B5EF4-FFF2-40B4-BE49-F238E27FC236}">
                  <a16:creationId xmlns:a16="http://schemas.microsoft.com/office/drawing/2014/main" id="{E53A2D89-E5AE-4766-AF22-E8DCECDCD862}"/>
                </a:ext>
              </a:extLst>
            </p:cNvPr>
            <p:cNvSpPr/>
            <p:nvPr/>
          </p:nvSpPr>
          <p:spPr>
            <a:xfrm>
              <a:off x="2307535" y="3402925"/>
              <a:ext cx="192267" cy="377666"/>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2983;p47">
              <a:extLst>
                <a:ext uri="{FF2B5EF4-FFF2-40B4-BE49-F238E27FC236}">
                  <a16:creationId xmlns:a16="http://schemas.microsoft.com/office/drawing/2014/main" id="{AADD6EB7-2514-4673-8D30-03C7DA980BFA}"/>
                </a:ext>
              </a:extLst>
            </p:cNvPr>
            <p:cNvSpPr/>
            <p:nvPr/>
          </p:nvSpPr>
          <p:spPr>
            <a:xfrm>
              <a:off x="2114600" y="3389774"/>
              <a:ext cx="219367" cy="442443"/>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2984;p47">
              <a:extLst>
                <a:ext uri="{FF2B5EF4-FFF2-40B4-BE49-F238E27FC236}">
                  <a16:creationId xmlns:a16="http://schemas.microsoft.com/office/drawing/2014/main" id="{8946ADE8-958A-46E7-8617-EA9210601007}"/>
                </a:ext>
              </a:extLst>
            </p:cNvPr>
            <p:cNvSpPr/>
            <p:nvPr/>
          </p:nvSpPr>
          <p:spPr>
            <a:xfrm>
              <a:off x="2145213" y="3235029"/>
              <a:ext cx="146094" cy="177613"/>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2985;p47">
              <a:extLst>
                <a:ext uri="{FF2B5EF4-FFF2-40B4-BE49-F238E27FC236}">
                  <a16:creationId xmlns:a16="http://schemas.microsoft.com/office/drawing/2014/main" id="{2F3BD4E7-73C8-458D-8DD8-940FA1C24273}"/>
                </a:ext>
              </a:extLst>
            </p:cNvPr>
            <p:cNvSpPr/>
            <p:nvPr/>
          </p:nvSpPr>
          <p:spPr>
            <a:xfrm>
              <a:off x="2131725" y="3219615"/>
              <a:ext cx="154031" cy="152067"/>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2986;p47">
              <a:extLst>
                <a:ext uri="{FF2B5EF4-FFF2-40B4-BE49-F238E27FC236}">
                  <a16:creationId xmlns:a16="http://schemas.microsoft.com/office/drawing/2014/main" id="{D8311645-223D-4A43-A46A-C7F45135B866}"/>
                </a:ext>
              </a:extLst>
            </p:cNvPr>
            <p:cNvSpPr/>
            <p:nvPr/>
          </p:nvSpPr>
          <p:spPr>
            <a:xfrm>
              <a:off x="2103052" y="3477411"/>
              <a:ext cx="196972" cy="338613"/>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2987;p47">
              <a:extLst>
                <a:ext uri="{FF2B5EF4-FFF2-40B4-BE49-F238E27FC236}">
                  <a16:creationId xmlns:a16="http://schemas.microsoft.com/office/drawing/2014/main" id="{BB423C03-7BBD-416C-AF65-9C01E9BB575B}"/>
                </a:ext>
              </a:extLst>
            </p:cNvPr>
            <p:cNvSpPr/>
            <p:nvPr/>
          </p:nvSpPr>
          <p:spPr>
            <a:xfrm>
              <a:off x="2312810" y="3580852"/>
              <a:ext cx="228028" cy="306609"/>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2988;p47">
              <a:extLst>
                <a:ext uri="{FF2B5EF4-FFF2-40B4-BE49-F238E27FC236}">
                  <a16:creationId xmlns:a16="http://schemas.microsoft.com/office/drawing/2014/main" id="{196CDAFF-2B29-4F18-873E-4A16A76C466E}"/>
                </a:ext>
              </a:extLst>
            </p:cNvPr>
            <p:cNvSpPr/>
            <p:nvPr/>
          </p:nvSpPr>
          <p:spPr>
            <a:xfrm>
              <a:off x="2273486" y="3773067"/>
              <a:ext cx="115992" cy="56976"/>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2989;p47">
              <a:extLst>
                <a:ext uri="{FF2B5EF4-FFF2-40B4-BE49-F238E27FC236}">
                  <a16:creationId xmlns:a16="http://schemas.microsoft.com/office/drawing/2014/main" id="{FAC8C13F-3481-4A34-98D0-B90ACA602AAE}"/>
                </a:ext>
              </a:extLst>
            </p:cNvPr>
            <p:cNvSpPr/>
            <p:nvPr/>
          </p:nvSpPr>
          <p:spPr>
            <a:xfrm>
              <a:off x="2440714" y="3737029"/>
              <a:ext cx="71478" cy="5909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2990;p47">
              <a:extLst>
                <a:ext uri="{FF2B5EF4-FFF2-40B4-BE49-F238E27FC236}">
                  <a16:creationId xmlns:a16="http://schemas.microsoft.com/office/drawing/2014/main" id="{A6B31660-0412-42A1-B213-B25C4F69F7B8}"/>
                </a:ext>
              </a:extLst>
            </p:cNvPr>
            <p:cNvSpPr/>
            <p:nvPr/>
          </p:nvSpPr>
          <p:spPr>
            <a:xfrm>
              <a:off x="2285854" y="3390448"/>
              <a:ext cx="70866" cy="103155"/>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2991;p47">
              <a:extLst>
                <a:ext uri="{FF2B5EF4-FFF2-40B4-BE49-F238E27FC236}">
                  <a16:creationId xmlns:a16="http://schemas.microsoft.com/office/drawing/2014/main" id="{6DE47738-193C-4BB2-BEEE-77BF1D696130}"/>
                </a:ext>
              </a:extLst>
            </p:cNvPr>
            <p:cNvSpPr/>
            <p:nvPr/>
          </p:nvSpPr>
          <p:spPr>
            <a:xfrm>
              <a:off x="2088637" y="3460502"/>
              <a:ext cx="85975" cy="128318"/>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2992;p47">
              <a:extLst>
                <a:ext uri="{FF2B5EF4-FFF2-40B4-BE49-F238E27FC236}">
                  <a16:creationId xmlns:a16="http://schemas.microsoft.com/office/drawing/2014/main" id="{610BCABF-7C3B-493B-92DF-4816FBA07F19}"/>
                </a:ext>
              </a:extLst>
            </p:cNvPr>
            <p:cNvSpPr/>
            <p:nvPr/>
          </p:nvSpPr>
          <p:spPr>
            <a:xfrm>
              <a:off x="4813163" y="609565"/>
              <a:ext cx="169617" cy="33321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2993;p47">
              <a:extLst>
                <a:ext uri="{FF2B5EF4-FFF2-40B4-BE49-F238E27FC236}">
                  <a16:creationId xmlns:a16="http://schemas.microsoft.com/office/drawing/2014/main" id="{4C74FFBC-C3A3-4F93-AB95-87EBC0BC69C7}"/>
                </a:ext>
              </a:extLst>
            </p:cNvPr>
            <p:cNvSpPr/>
            <p:nvPr/>
          </p:nvSpPr>
          <p:spPr>
            <a:xfrm>
              <a:off x="4828467" y="1392196"/>
              <a:ext cx="116692" cy="90410"/>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2994;p47">
              <a:extLst>
                <a:ext uri="{FF2B5EF4-FFF2-40B4-BE49-F238E27FC236}">
                  <a16:creationId xmlns:a16="http://schemas.microsoft.com/office/drawing/2014/main" id="{94D914AF-863F-441C-9F29-67BAF62B97CD}"/>
                </a:ext>
              </a:extLst>
            </p:cNvPr>
            <p:cNvSpPr/>
            <p:nvPr/>
          </p:nvSpPr>
          <p:spPr>
            <a:xfrm>
              <a:off x="4829505" y="1421916"/>
              <a:ext cx="116196" cy="60608"/>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2995;p47">
              <a:extLst>
                <a:ext uri="{FF2B5EF4-FFF2-40B4-BE49-F238E27FC236}">
                  <a16:creationId xmlns:a16="http://schemas.microsoft.com/office/drawing/2014/main" id="{82DAD3C5-7201-4590-BC62-4F2EAC0FF927}"/>
                </a:ext>
              </a:extLst>
            </p:cNvPr>
            <p:cNvSpPr/>
            <p:nvPr/>
          </p:nvSpPr>
          <p:spPr>
            <a:xfrm>
              <a:off x="4688430" y="1310886"/>
              <a:ext cx="116665" cy="87067"/>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2996;p47">
              <a:extLst>
                <a:ext uri="{FF2B5EF4-FFF2-40B4-BE49-F238E27FC236}">
                  <a16:creationId xmlns:a16="http://schemas.microsoft.com/office/drawing/2014/main" id="{0DF51D59-69BA-4B66-83B5-50804E4F5B82}"/>
                </a:ext>
              </a:extLst>
            </p:cNvPr>
            <p:cNvSpPr/>
            <p:nvPr/>
          </p:nvSpPr>
          <p:spPr>
            <a:xfrm>
              <a:off x="4688726" y="1338477"/>
              <a:ext cx="116135" cy="60608"/>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2997;p47">
              <a:extLst>
                <a:ext uri="{FF2B5EF4-FFF2-40B4-BE49-F238E27FC236}">
                  <a16:creationId xmlns:a16="http://schemas.microsoft.com/office/drawing/2014/main" id="{ADF2F878-60D8-4107-91CE-B1D077B226AC}"/>
                </a:ext>
              </a:extLst>
            </p:cNvPr>
            <p:cNvSpPr/>
            <p:nvPr/>
          </p:nvSpPr>
          <p:spPr>
            <a:xfrm>
              <a:off x="4717732" y="910305"/>
              <a:ext cx="408631" cy="493987"/>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2998;p47">
              <a:extLst>
                <a:ext uri="{FF2B5EF4-FFF2-40B4-BE49-F238E27FC236}">
                  <a16:creationId xmlns:a16="http://schemas.microsoft.com/office/drawing/2014/main" id="{A3FCA32E-79C0-49A5-89E9-9B545D15D682}"/>
                </a:ext>
              </a:extLst>
            </p:cNvPr>
            <p:cNvSpPr/>
            <p:nvPr/>
          </p:nvSpPr>
          <p:spPr>
            <a:xfrm>
              <a:off x="4963696" y="579048"/>
              <a:ext cx="128556" cy="125075"/>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2999;p47">
              <a:extLst>
                <a:ext uri="{FF2B5EF4-FFF2-40B4-BE49-F238E27FC236}">
                  <a16:creationId xmlns:a16="http://schemas.microsoft.com/office/drawing/2014/main" id="{1E1C1562-02CF-4DC0-B786-C54B521692B5}"/>
                </a:ext>
              </a:extLst>
            </p:cNvPr>
            <p:cNvSpPr/>
            <p:nvPr/>
          </p:nvSpPr>
          <p:spPr>
            <a:xfrm>
              <a:off x="4918440" y="596574"/>
              <a:ext cx="208599" cy="407146"/>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3000;p47">
              <a:extLst>
                <a:ext uri="{FF2B5EF4-FFF2-40B4-BE49-F238E27FC236}">
                  <a16:creationId xmlns:a16="http://schemas.microsoft.com/office/drawing/2014/main" id="{BC50E118-E6F6-47E8-BF0E-36097D8D62E6}"/>
                </a:ext>
              </a:extLst>
            </p:cNvPr>
            <p:cNvSpPr/>
            <p:nvPr/>
          </p:nvSpPr>
          <p:spPr>
            <a:xfrm>
              <a:off x="4958560" y="449309"/>
              <a:ext cx="138537" cy="168686"/>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3001;p47">
              <a:extLst>
                <a:ext uri="{FF2B5EF4-FFF2-40B4-BE49-F238E27FC236}">
                  <a16:creationId xmlns:a16="http://schemas.microsoft.com/office/drawing/2014/main" id="{4042A17D-A7B3-4165-AD0A-BD5DCA4F6BD1}"/>
                </a:ext>
              </a:extLst>
            </p:cNvPr>
            <p:cNvSpPr/>
            <p:nvPr/>
          </p:nvSpPr>
          <p:spPr>
            <a:xfrm>
              <a:off x="4963736" y="434568"/>
              <a:ext cx="146199" cy="144480"/>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3002;p47">
              <a:extLst>
                <a:ext uri="{FF2B5EF4-FFF2-40B4-BE49-F238E27FC236}">
                  <a16:creationId xmlns:a16="http://schemas.microsoft.com/office/drawing/2014/main" id="{E6C7F309-4865-44B0-A863-E5463F77C6D0}"/>
                </a:ext>
              </a:extLst>
            </p:cNvPr>
            <p:cNvSpPr/>
            <p:nvPr/>
          </p:nvSpPr>
          <p:spPr>
            <a:xfrm>
              <a:off x="4896275" y="596956"/>
              <a:ext cx="67341" cy="98012"/>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3003;p47">
              <a:extLst>
                <a:ext uri="{FF2B5EF4-FFF2-40B4-BE49-F238E27FC236}">
                  <a16:creationId xmlns:a16="http://schemas.microsoft.com/office/drawing/2014/main" id="{DB38DB79-A57D-485D-8FFD-730B65C55EEC}"/>
                </a:ext>
              </a:extLst>
            </p:cNvPr>
            <p:cNvSpPr/>
            <p:nvPr/>
          </p:nvSpPr>
          <p:spPr>
            <a:xfrm>
              <a:off x="5434686" y="3650290"/>
              <a:ext cx="676058" cy="390429"/>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3004;p47">
              <a:extLst>
                <a:ext uri="{FF2B5EF4-FFF2-40B4-BE49-F238E27FC236}">
                  <a16:creationId xmlns:a16="http://schemas.microsoft.com/office/drawing/2014/main" id="{0EEFB142-85F4-4C68-B4D1-7B0D14FE0D03}"/>
                </a:ext>
              </a:extLst>
            </p:cNvPr>
            <p:cNvSpPr/>
            <p:nvPr/>
          </p:nvSpPr>
          <p:spPr>
            <a:xfrm>
              <a:off x="5472633" y="3576375"/>
              <a:ext cx="587572" cy="226763"/>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3005;p47">
              <a:extLst>
                <a:ext uri="{FF2B5EF4-FFF2-40B4-BE49-F238E27FC236}">
                  <a16:creationId xmlns:a16="http://schemas.microsoft.com/office/drawing/2014/main" id="{7440740E-B97D-4B97-BD88-398A4F5C97FA}"/>
                </a:ext>
              </a:extLst>
            </p:cNvPr>
            <p:cNvSpPr/>
            <p:nvPr/>
          </p:nvSpPr>
          <p:spPr>
            <a:xfrm>
              <a:off x="5434724" y="3741253"/>
              <a:ext cx="51339" cy="103346"/>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3006;p47">
              <a:extLst>
                <a:ext uri="{FF2B5EF4-FFF2-40B4-BE49-F238E27FC236}">
                  <a16:creationId xmlns:a16="http://schemas.microsoft.com/office/drawing/2014/main" id="{1CB38C03-4D6D-4025-8528-3C3D21A9F224}"/>
                </a:ext>
              </a:extLst>
            </p:cNvPr>
            <p:cNvSpPr/>
            <p:nvPr/>
          </p:nvSpPr>
          <p:spPr>
            <a:xfrm>
              <a:off x="6065565" y="3741825"/>
              <a:ext cx="45148" cy="102774"/>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3007;p47">
              <a:extLst>
                <a:ext uri="{FF2B5EF4-FFF2-40B4-BE49-F238E27FC236}">
                  <a16:creationId xmlns:a16="http://schemas.microsoft.com/office/drawing/2014/main" id="{AB6354A9-CC91-4E56-88ED-6A137DC13951}"/>
                </a:ext>
              </a:extLst>
            </p:cNvPr>
            <p:cNvSpPr/>
            <p:nvPr/>
          </p:nvSpPr>
          <p:spPr>
            <a:xfrm>
              <a:off x="5494446" y="3630573"/>
              <a:ext cx="562737" cy="32480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3008;p47">
              <a:extLst>
                <a:ext uri="{FF2B5EF4-FFF2-40B4-BE49-F238E27FC236}">
                  <a16:creationId xmlns:a16="http://schemas.microsoft.com/office/drawing/2014/main" id="{02C18E7C-2F45-4681-84EE-5CDED296BCEB}"/>
                </a:ext>
              </a:extLst>
            </p:cNvPr>
            <p:cNvSpPr/>
            <p:nvPr/>
          </p:nvSpPr>
          <p:spPr>
            <a:xfrm>
              <a:off x="5460441" y="3803737"/>
              <a:ext cx="614737" cy="220544"/>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3009;p47">
              <a:extLst>
                <a:ext uri="{FF2B5EF4-FFF2-40B4-BE49-F238E27FC236}">
                  <a16:creationId xmlns:a16="http://schemas.microsoft.com/office/drawing/2014/main" id="{509F56C5-950C-4307-9361-52E5DBD4B93F}"/>
                </a:ext>
              </a:extLst>
            </p:cNvPr>
            <p:cNvSpPr/>
            <p:nvPr/>
          </p:nvSpPr>
          <p:spPr>
            <a:xfrm>
              <a:off x="5434724" y="3551706"/>
              <a:ext cx="675989" cy="390489"/>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3010;p47">
              <a:extLst>
                <a:ext uri="{FF2B5EF4-FFF2-40B4-BE49-F238E27FC236}">
                  <a16:creationId xmlns:a16="http://schemas.microsoft.com/office/drawing/2014/main" id="{7C7CC170-5E46-47D9-B4D5-E0A849AEA5F3}"/>
                </a:ext>
              </a:extLst>
            </p:cNvPr>
            <p:cNvSpPr/>
            <p:nvPr/>
          </p:nvSpPr>
          <p:spPr>
            <a:xfrm rot="-1801764">
              <a:off x="5018434" y="4160307"/>
              <a:ext cx="74228" cy="128473"/>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3011;p47">
              <a:extLst>
                <a:ext uri="{FF2B5EF4-FFF2-40B4-BE49-F238E27FC236}">
                  <a16:creationId xmlns:a16="http://schemas.microsoft.com/office/drawing/2014/main" id="{7F0DC560-98BB-478C-A112-A8426596E422}"/>
                </a:ext>
              </a:extLst>
            </p:cNvPr>
            <p:cNvSpPr/>
            <p:nvPr/>
          </p:nvSpPr>
          <p:spPr>
            <a:xfrm>
              <a:off x="5382050" y="3902892"/>
              <a:ext cx="186213" cy="107537"/>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3012;p47">
              <a:extLst>
                <a:ext uri="{FF2B5EF4-FFF2-40B4-BE49-F238E27FC236}">
                  <a16:creationId xmlns:a16="http://schemas.microsoft.com/office/drawing/2014/main" id="{3C5513D2-4AFB-4E15-9D01-0619530E65A2}"/>
                </a:ext>
              </a:extLst>
            </p:cNvPr>
            <p:cNvSpPr/>
            <p:nvPr/>
          </p:nvSpPr>
          <p:spPr>
            <a:xfrm>
              <a:off x="5425961" y="3928134"/>
              <a:ext cx="142303" cy="132873"/>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3013;p47">
              <a:extLst>
                <a:ext uri="{FF2B5EF4-FFF2-40B4-BE49-F238E27FC236}">
                  <a16:creationId xmlns:a16="http://schemas.microsoft.com/office/drawing/2014/main" id="{0F475FFA-8340-44F9-BA3A-81A64ABC4C57}"/>
                </a:ext>
              </a:extLst>
            </p:cNvPr>
            <p:cNvSpPr/>
            <p:nvPr/>
          </p:nvSpPr>
          <p:spPr>
            <a:xfrm>
              <a:off x="5023720" y="3961462"/>
              <a:ext cx="431291" cy="317858"/>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3014;p47">
              <a:extLst>
                <a:ext uri="{FF2B5EF4-FFF2-40B4-BE49-F238E27FC236}">
                  <a16:creationId xmlns:a16="http://schemas.microsoft.com/office/drawing/2014/main" id="{0555D614-4439-4EF1-8796-1D854FC02264}"/>
                </a:ext>
              </a:extLst>
            </p:cNvPr>
            <p:cNvSpPr/>
            <p:nvPr/>
          </p:nvSpPr>
          <p:spPr>
            <a:xfrm rot="-1801764">
              <a:off x="5018434" y="4160307"/>
              <a:ext cx="74228" cy="128473"/>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3015;p47">
              <a:extLst>
                <a:ext uri="{FF2B5EF4-FFF2-40B4-BE49-F238E27FC236}">
                  <a16:creationId xmlns:a16="http://schemas.microsoft.com/office/drawing/2014/main" id="{51784ED6-1A39-420C-85DA-9E913D1B6C56}"/>
                </a:ext>
              </a:extLst>
            </p:cNvPr>
            <p:cNvSpPr/>
            <p:nvPr/>
          </p:nvSpPr>
          <p:spPr>
            <a:xfrm>
              <a:off x="5833536" y="4556308"/>
              <a:ext cx="432244" cy="249555"/>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3016;p47">
              <a:extLst>
                <a:ext uri="{FF2B5EF4-FFF2-40B4-BE49-F238E27FC236}">
                  <a16:creationId xmlns:a16="http://schemas.microsoft.com/office/drawing/2014/main" id="{EC650975-BE35-4914-A174-9688672CBD30}"/>
                </a:ext>
              </a:extLst>
            </p:cNvPr>
            <p:cNvSpPr/>
            <p:nvPr/>
          </p:nvSpPr>
          <p:spPr>
            <a:xfrm>
              <a:off x="6124048" y="3784878"/>
              <a:ext cx="99113" cy="215741"/>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3017;p47">
              <a:extLst>
                <a:ext uri="{FF2B5EF4-FFF2-40B4-BE49-F238E27FC236}">
                  <a16:creationId xmlns:a16="http://schemas.microsoft.com/office/drawing/2014/main" id="{B28F1787-1353-448A-9D47-90AF81C5F56D}"/>
                </a:ext>
              </a:extLst>
            </p:cNvPr>
            <p:cNvSpPr/>
            <p:nvPr/>
          </p:nvSpPr>
          <p:spPr>
            <a:xfrm>
              <a:off x="6137955" y="3696137"/>
              <a:ext cx="71246" cy="137090"/>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3018;p47">
              <a:extLst>
                <a:ext uri="{FF2B5EF4-FFF2-40B4-BE49-F238E27FC236}">
                  <a16:creationId xmlns:a16="http://schemas.microsoft.com/office/drawing/2014/main" id="{B5107236-456F-4D6B-86DE-39D917F27A30}"/>
                </a:ext>
              </a:extLst>
            </p:cNvPr>
            <p:cNvSpPr/>
            <p:nvPr/>
          </p:nvSpPr>
          <p:spPr>
            <a:xfrm>
              <a:off x="5898535" y="4644969"/>
              <a:ext cx="153698" cy="86203"/>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3019;p47">
              <a:extLst>
                <a:ext uri="{FF2B5EF4-FFF2-40B4-BE49-F238E27FC236}">
                  <a16:creationId xmlns:a16="http://schemas.microsoft.com/office/drawing/2014/main" id="{3263F4D6-AF03-4ACF-BFE2-130FE493AA9C}"/>
                </a:ext>
              </a:extLst>
            </p:cNvPr>
            <p:cNvSpPr/>
            <p:nvPr/>
          </p:nvSpPr>
          <p:spPr>
            <a:xfrm>
              <a:off x="5898544" y="4659654"/>
              <a:ext cx="151113" cy="71804"/>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3020;p47">
              <a:extLst>
                <a:ext uri="{FF2B5EF4-FFF2-40B4-BE49-F238E27FC236}">
                  <a16:creationId xmlns:a16="http://schemas.microsoft.com/office/drawing/2014/main" id="{01F29C05-BB42-4151-BCFE-6188ACA6735E}"/>
                </a:ext>
              </a:extLst>
            </p:cNvPr>
            <p:cNvSpPr/>
            <p:nvPr/>
          </p:nvSpPr>
          <p:spPr>
            <a:xfrm>
              <a:off x="6010930" y="4594540"/>
              <a:ext cx="153698" cy="86245"/>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3021;p47">
              <a:extLst>
                <a:ext uri="{FF2B5EF4-FFF2-40B4-BE49-F238E27FC236}">
                  <a16:creationId xmlns:a16="http://schemas.microsoft.com/office/drawing/2014/main" id="{C1D548E9-9B13-4D82-9DA3-C4501A39EC83}"/>
                </a:ext>
              </a:extLst>
            </p:cNvPr>
            <p:cNvSpPr/>
            <p:nvPr/>
          </p:nvSpPr>
          <p:spPr>
            <a:xfrm>
              <a:off x="6010940" y="4609266"/>
              <a:ext cx="151113" cy="71804"/>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3022;p47">
              <a:extLst>
                <a:ext uri="{FF2B5EF4-FFF2-40B4-BE49-F238E27FC236}">
                  <a16:creationId xmlns:a16="http://schemas.microsoft.com/office/drawing/2014/main" id="{594592E3-275D-4592-8F22-A7D2604F2080}"/>
                </a:ext>
              </a:extLst>
            </p:cNvPr>
            <p:cNvSpPr/>
            <p:nvPr/>
          </p:nvSpPr>
          <p:spPr>
            <a:xfrm>
              <a:off x="5939834" y="4034528"/>
              <a:ext cx="224738" cy="6344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3023;p47">
              <a:extLst>
                <a:ext uri="{FF2B5EF4-FFF2-40B4-BE49-F238E27FC236}">
                  <a16:creationId xmlns:a16="http://schemas.microsoft.com/office/drawing/2014/main" id="{002BB20F-F70A-4B1D-A6AD-915AE1702EA9}"/>
                </a:ext>
              </a:extLst>
            </p:cNvPr>
            <p:cNvSpPr/>
            <p:nvPr/>
          </p:nvSpPr>
          <p:spPr>
            <a:xfrm>
              <a:off x="5972635" y="3514319"/>
              <a:ext cx="163123" cy="261076"/>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3024;p47">
              <a:extLst>
                <a:ext uri="{FF2B5EF4-FFF2-40B4-BE49-F238E27FC236}">
                  <a16:creationId xmlns:a16="http://schemas.microsoft.com/office/drawing/2014/main" id="{29068264-B8CC-4DA1-95B1-D28D15034A50}"/>
                </a:ext>
              </a:extLst>
            </p:cNvPr>
            <p:cNvSpPr/>
            <p:nvPr/>
          </p:nvSpPr>
          <p:spPr>
            <a:xfrm>
              <a:off x="5938247" y="3698937"/>
              <a:ext cx="250857" cy="415389"/>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3025;p47">
              <a:extLst>
                <a:ext uri="{FF2B5EF4-FFF2-40B4-BE49-F238E27FC236}">
                  <a16:creationId xmlns:a16="http://schemas.microsoft.com/office/drawing/2014/main" id="{716A4DD7-F969-4F79-B904-C06FA245A10D}"/>
                </a:ext>
              </a:extLst>
            </p:cNvPr>
            <p:cNvSpPr/>
            <p:nvPr/>
          </p:nvSpPr>
          <p:spPr>
            <a:xfrm>
              <a:off x="5692823" y="3751153"/>
              <a:ext cx="318504" cy="248122"/>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3026;p47">
              <a:extLst>
                <a:ext uri="{FF2B5EF4-FFF2-40B4-BE49-F238E27FC236}">
                  <a16:creationId xmlns:a16="http://schemas.microsoft.com/office/drawing/2014/main" id="{C328808B-CCB9-491B-8972-5B2AAD22B178}"/>
                </a:ext>
              </a:extLst>
            </p:cNvPr>
            <p:cNvSpPr/>
            <p:nvPr/>
          </p:nvSpPr>
          <p:spPr>
            <a:xfrm>
              <a:off x="5925738" y="3745773"/>
              <a:ext cx="96916" cy="141862"/>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3027;p47">
              <a:extLst>
                <a:ext uri="{FF2B5EF4-FFF2-40B4-BE49-F238E27FC236}">
                  <a16:creationId xmlns:a16="http://schemas.microsoft.com/office/drawing/2014/main" id="{6D5C0925-EBE0-4687-A7BD-D25694FBA94E}"/>
                </a:ext>
              </a:extLst>
            </p:cNvPr>
            <p:cNvSpPr/>
            <p:nvPr/>
          </p:nvSpPr>
          <p:spPr>
            <a:xfrm>
              <a:off x="5972396" y="3502859"/>
              <a:ext cx="158142" cy="174304"/>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 name="Google Shape;3028;p47">
              <a:extLst>
                <a:ext uri="{FF2B5EF4-FFF2-40B4-BE49-F238E27FC236}">
                  <a16:creationId xmlns:a16="http://schemas.microsoft.com/office/drawing/2014/main" id="{6E133FA1-5780-4C03-8648-3BB8E1466EE2}"/>
                </a:ext>
              </a:extLst>
            </p:cNvPr>
            <p:cNvGrpSpPr/>
            <p:nvPr/>
          </p:nvGrpSpPr>
          <p:grpSpPr>
            <a:xfrm>
              <a:off x="3871486" y="368362"/>
              <a:ext cx="330894" cy="250785"/>
              <a:chOff x="6621095" y="1452181"/>
              <a:chExt cx="330894" cy="250785"/>
            </a:xfrm>
          </p:grpSpPr>
          <p:sp>
            <p:nvSpPr>
              <p:cNvPr id="166" name="Google Shape;3029;p47">
                <a:extLst>
                  <a:ext uri="{FF2B5EF4-FFF2-40B4-BE49-F238E27FC236}">
                    <a16:creationId xmlns:a16="http://schemas.microsoft.com/office/drawing/2014/main" id="{75D0C765-6E76-4621-9B43-7A3AA4646821}"/>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3030;p47">
                <a:extLst>
                  <a:ext uri="{FF2B5EF4-FFF2-40B4-BE49-F238E27FC236}">
                    <a16:creationId xmlns:a16="http://schemas.microsoft.com/office/drawing/2014/main" id="{F1B94B14-7D7F-4DE9-9274-2B31C39DE3A4}"/>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3031;p47">
                <a:extLst>
                  <a:ext uri="{FF2B5EF4-FFF2-40B4-BE49-F238E27FC236}">
                    <a16:creationId xmlns:a16="http://schemas.microsoft.com/office/drawing/2014/main" id="{E40DD71D-BEBD-4C84-B8FE-ED82E12590FE}"/>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3032;p47">
                <a:extLst>
                  <a:ext uri="{FF2B5EF4-FFF2-40B4-BE49-F238E27FC236}">
                    <a16:creationId xmlns:a16="http://schemas.microsoft.com/office/drawing/2014/main" id="{688BEB94-301E-4562-8797-468C5DB9CE17}"/>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3033;p47">
                <a:extLst>
                  <a:ext uri="{FF2B5EF4-FFF2-40B4-BE49-F238E27FC236}">
                    <a16:creationId xmlns:a16="http://schemas.microsoft.com/office/drawing/2014/main" id="{D133D8BB-43DD-4EA3-8129-D2379A4D3A41}"/>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 name="Google Shape;3034;p47">
              <a:extLst>
                <a:ext uri="{FF2B5EF4-FFF2-40B4-BE49-F238E27FC236}">
                  <a16:creationId xmlns:a16="http://schemas.microsoft.com/office/drawing/2014/main" id="{7A4BC42C-4A0E-4810-A4E6-44986A3B71EB}"/>
                </a:ext>
              </a:extLst>
            </p:cNvPr>
            <p:cNvGrpSpPr/>
            <p:nvPr/>
          </p:nvGrpSpPr>
          <p:grpSpPr>
            <a:xfrm>
              <a:off x="4704106" y="852569"/>
              <a:ext cx="330894" cy="250785"/>
              <a:chOff x="6621095" y="1452181"/>
              <a:chExt cx="330894" cy="250785"/>
            </a:xfrm>
          </p:grpSpPr>
          <p:sp>
            <p:nvSpPr>
              <p:cNvPr id="161" name="Google Shape;3035;p47">
                <a:extLst>
                  <a:ext uri="{FF2B5EF4-FFF2-40B4-BE49-F238E27FC236}">
                    <a16:creationId xmlns:a16="http://schemas.microsoft.com/office/drawing/2014/main" id="{F3F8C35B-1071-429F-B817-6B5BEAAA49DE}"/>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3036;p47">
                <a:extLst>
                  <a:ext uri="{FF2B5EF4-FFF2-40B4-BE49-F238E27FC236}">
                    <a16:creationId xmlns:a16="http://schemas.microsoft.com/office/drawing/2014/main" id="{2731D7C1-15A3-465C-9B8E-304478EBD0D6}"/>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3037;p47">
                <a:extLst>
                  <a:ext uri="{FF2B5EF4-FFF2-40B4-BE49-F238E27FC236}">
                    <a16:creationId xmlns:a16="http://schemas.microsoft.com/office/drawing/2014/main" id="{8306AD5C-B7E5-47B0-AF97-A845BE4A366E}"/>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3038;p47">
                <a:extLst>
                  <a:ext uri="{FF2B5EF4-FFF2-40B4-BE49-F238E27FC236}">
                    <a16:creationId xmlns:a16="http://schemas.microsoft.com/office/drawing/2014/main" id="{9EB3B94A-2AE2-4F4E-A9AB-917728CF5041}"/>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3039;p47">
                <a:extLst>
                  <a:ext uri="{FF2B5EF4-FFF2-40B4-BE49-F238E27FC236}">
                    <a16:creationId xmlns:a16="http://schemas.microsoft.com/office/drawing/2014/main" id="{4AF9FC47-45F0-49DD-AF80-093372C29C32}"/>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 name="Google Shape;3040;p47">
              <a:extLst>
                <a:ext uri="{FF2B5EF4-FFF2-40B4-BE49-F238E27FC236}">
                  <a16:creationId xmlns:a16="http://schemas.microsoft.com/office/drawing/2014/main" id="{7416FB08-265E-4D0F-88F9-FA35328D7AD4}"/>
                </a:ext>
              </a:extLst>
            </p:cNvPr>
            <p:cNvSpPr/>
            <p:nvPr/>
          </p:nvSpPr>
          <p:spPr>
            <a:xfrm>
              <a:off x="5005135" y="663654"/>
              <a:ext cx="157949" cy="441664"/>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3041;p47">
              <a:extLst>
                <a:ext uri="{FF2B5EF4-FFF2-40B4-BE49-F238E27FC236}">
                  <a16:creationId xmlns:a16="http://schemas.microsoft.com/office/drawing/2014/main" id="{E6770A90-89EC-4C43-ACC8-4951775B0B3B}"/>
                </a:ext>
              </a:extLst>
            </p:cNvPr>
            <p:cNvSpPr/>
            <p:nvPr/>
          </p:nvSpPr>
          <p:spPr>
            <a:xfrm>
              <a:off x="5078203" y="660182"/>
              <a:ext cx="90963" cy="123358"/>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 name="Google Shape;3042;p47">
              <a:extLst>
                <a:ext uri="{FF2B5EF4-FFF2-40B4-BE49-F238E27FC236}">
                  <a16:creationId xmlns:a16="http://schemas.microsoft.com/office/drawing/2014/main" id="{C5F1D3DA-407A-48BC-8BE6-39DC9C0338FB}"/>
                </a:ext>
              </a:extLst>
            </p:cNvPr>
            <p:cNvGrpSpPr/>
            <p:nvPr/>
          </p:nvGrpSpPr>
          <p:grpSpPr>
            <a:xfrm flipH="1">
              <a:off x="2446567" y="1414370"/>
              <a:ext cx="298963" cy="226660"/>
              <a:chOff x="6621095" y="1452181"/>
              <a:chExt cx="330894" cy="250785"/>
            </a:xfrm>
          </p:grpSpPr>
          <p:sp>
            <p:nvSpPr>
              <p:cNvPr id="156" name="Google Shape;3043;p47">
                <a:extLst>
                  <a:ext uri="{FF2B5EF4-FFF2-40B4-BE49-F238E27FC236}">
                    <a16:creationId xmlns:a16="http://schemas.microsoft.com/office/drawing/2014/main" id="{DB2558DE-8876-4958-8F47-EC10FDDCC2D5}"/>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3044;p47">
                <a:extLst>
                  <a:ext uri="{FF2B5EF4-FFF2-40B4-BE49-F238E27FC236}">
                    <a16:creationId xmlns:a16="http://schemas.microsoft.com/office/drawing/2014/main" id="{F1E4D312-282B-4288-8B5C-05AE7332B449}"/>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3045;p47">
                <a:extLst>
                  <a:ext uri="{FF2B5EF4-FFF2-40B4-BE49-F238E27FC236}">
                    <a16:creationId xmlns:a16="http://schemas.microsoft.com/office/drawing/2014/main" id="{7719A0C7-33D3-4F45-9476-AC38187A6F8D}"/>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3046;p47">
                <a:extLst>
                  <a:ext uri="{FF2B5EF4-FFF2-40B4-BE49-F238E27FC236}">
                    <a16:creationId xmlns:a16="http://schemas.microsoft.com/office/drawing/2014/main" id="{4F90E960-4BA3-4D82-A548-8F7C22921E14}"/>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3047;p47">
                <a:extLst>
                  <a:ext uri="{FF2B5EF4-FFF2-40B4-BE49-F238E27FC236}">
                    <a16:creationId xmlns:a16="http://schemas.microsoft.com/office/drawing/2014/main" id="{42D7CFE3-2F97-4E3F-AF44-08763E93EBEB}"/>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 name="Google Shape;3048;p47">
              <a:extLst>
                <a:ext uri="{FF2B5EF4-FFF2-40B4-BE49-F238E27FC236}">
                  <a16:creationId xmlns:a16="http://schemas.microsoft.com/office/drawing/2014/main" id="{94B70529-487E-45DA-95AD-D6EA7DE06227}"/>
                </a:ext>
              </a:extLst>
            </p:cNvPr>
            <p:cNvSpPr/>
            <p:nvPr/>
          </p:nvSpPr>
          <p:spPr>
            <a:xfrm>
              <a:off x="2329846" y="1241863"/>
              <a:ext cx="143174" cy="402337"/>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3049;p47">
              <a:extLst>
                <a:ext uri="{FF2B5EF4-FFF2-40B4-BE49-F238E27FC236}">
                  <a16:creationId xmlns:a16="http://schemas.microsoft.com/office/drawing/2014/main" id="{2812432A-79F8-4F34-B28F-D4FC35C12DAC}"/>
                </a:ext>
              </a:extLst>
            </p:cNvPr>
            <p:cNvSpPr/>
            <p:nvPr/>
          </p:nvSpPr>
          <p:spPr>
            <a:xfrm>
              <a:off x="2323859" y="1237315"/>
              <a:ext cx="82772" cy="112806"/>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mc:Choice xmlns:p14="http://schemas.microsoft.com/office/powerpoint/2010/main" Requires="p14">
      <p:transition spd="slow" p14:dur="1300">
        <p14:reveal/>
      </p:transition>
    </mc:Choice>
    <mc:Fallback>
      <p:transition spd="slow">
        <p:fade/>
      </p:transition>
    </mc:Fallback>
  </mc:AlternateContent>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TotalTime>
  <Words>426</Words>
  <Application>Microsoft Office PowerPoint</Application>
  <PresentationFormat>On-screen Show (16:9)</PresentationFormat>
  <Paragraphs>50</Paragraphs>
  <Slides>11</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Barlow</vt:lpstr>
      <vt:lpstr>Barlow Light</vt:lpstr>
      <vt:lpstr>Calibri</vt:lpstr>
      <vt:lpstr>Barlow SemiBold</vt:lpstr>
      <vt:lpstr>Source Sans Pro</vt:lpstr>
      <vt:lpstr>Raleway Thin</vt:lpstr>
      <vt:lpstr>Arial</vt:lpstr>
      <vt:lpstr>Gaoler template</vt:lpstr>
      <vt:lpstr>PowerPoint Presentation</vt:lpstr>
      <vt:lpstr>Grocery Recommendation System</vt:lpstr>
      <vt:lpstr>OUR TEAM (Group – 7)</vt:lpstr>
      <vt:lpstr>Table of contents</vt:lpstr>
      <vt:lpstr>Acknowledgment</vt:lpstr>
      <vt:lpstr>Introduction of our project</vt:lpstr>
      <vt:lpstr>Other Similar Tools</vt:lpstr>
      <vt:lpstr>CODE</vt:lpstr>
      <vt:lpstr>Future Works</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Grocery Recommender System</dc:title>
  <cp:lastModifiedBy>Saha Home</cp:lastModifiedBy>
  <cp:revision>15</cp:revision>
  <dcterms:modified xsi:type="dcterms:W3CDTF">2022-01-14T08:29:19Z</dcterms:modified>
</cp:coreProperties>
</file>